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72" y="-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A892C-65C1-4517-8275-0E04745272F1}" type="datetimeFigureOut">
              <a:rPr lang="en-ID" smtClean="0"/>
              <a:t>02/05/2024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5858C-351E-4FA5-9267-B291F40305C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244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5858C-351E-4FA5-9267-B291F40305C2}" type="slidenum">
              <a:rPr lang="en-ID" smtClean="0"/>
              <a:t>12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0646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6A391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6A391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6A391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6A391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89459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2259" y="299720"/>
            <a:ext cx="11582654" cy="62562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4680" y="2611120"/>
            <a:ext cx="1319530" cy="848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6A391F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6987" y="1163066"/>
            <a:ext cx="9839325" cy="4780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89460" cy="6858000"/>
            <a:chOff x="0" y="0"/>
            <a:chExt cx="1218946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89459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81359" y="1595119"/>
              <a:ext cx="83820" cy="8635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14119" y="1595119"/>
              <a:ext cx="86360" cy="8635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83030" y="1611630"/>
              <a:ext cx="9430385" cy="50800"/>
            </a:xfrm>
            <a:custGeom>
              <a:avLst/>
              <a:gdLst/>
              <a:ahLst/>
              <a:cxnLst/>
              <a:rect l="l" t="t" r="r" b="b"/>
              <a:pathLst>
                <a:path w="9430385" h="50800">
                  <a:moveTo>
                    <a:pt x="0" y="0"/>
                  </a:moveTo>
                  <a:lnTo>
                    <a:pt x="9429877" y="0"/>
                  </a:lnTo>
                </a:path>
                <a:path w="9430385" h="50800">
                  <a:moveTo>
                    <a:pt x="0" y="50800"/>
                  </a:moveTo>
                  <a:lnTo>
                    <a:pt x="9429877" y="50800"/>
                  </a:lnTo>
                </a:path>
              </a:pathLst>
            </a:custGeom>
            <a:ln w="12700">
              <a:solidFill>
                <a:srgbClr val="FFECB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81359" y="4846320"/>
              <a:ext cx="83820" cy="8636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14119" y="4846320"/>
              <a:ext cx="86360" cy="8636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383030" y="4862829"/>
              <a:ext cx="9430385" cy="50800"/>
            </a:xfrm>
            <a:custGeom>
              <a:avLst/>
              <a:gdLst/>
              <a:ahLst/>
              <a:cxnLst/>
              <a:rect l="l" t="t" r="r" b="b"/>
              <a:pathLst>
                <a:path w="9430385" h="50800">
                  <a:moveTo>
                    <a:pt x="0" y="0"/>
                  </a:moveTo>
                  <a:lnTo>
                    <a:pt x="9429877" y="0"/>
                  </a:lnTo>
                </a:path>
                <a:path w="9430385" h="50800">
                  <a:moveTo>
                    <a:pt x="0" y="50800"/>
                  </a:moveTo>
                  <a:lnTo>
                    <a:pt x="9429877" y="50800"/>
                  </a:lnTo>
                </a:path>
              </a:pathLst>
            </a:custGeom>
            <a:ln w="12700">
              <a:solidFill>
                <a:srgbClr val="FFECB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557655" y="2702877"/>
            <a:ext cx="90792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0" dirty="0">
                <a:solidFill>
                  <a:srgbClr val="FFECB8"/>
                </a:solidFill>
                <a:latin typeface="Constantia"/>
                <a:cs typeface="Constantia"/>
              </a:rPr>
              <a:t>SOP</a:t>
            </a:r>
            <a:r>
              <a:rPr sz="4800" b="0" spc="-135" dirty="0">
                <a:solidFill>
                  <a:srgbClr val="FFECB8"/>
                </a:solidFill>
                <a:latin typeface="Constantia"/>
                <a:cs typeface="Constantia"/>
              </a:rPr>
              <a:t> </a:t>
            </a:r>
            <a:r>
              <a:rPr sz="4800" b="0" dirty="0">
                <a:solidFill>
                  <a:srgbClr val="FFECB8"/>
                </a:solidFill>
                <a:latin typeface="Constantia"/>
                <a:cs typeface="Constantia"/>
              </a:rPr>
              <a:t>BIDANG</a:t>
            </a:r>
            <a:r>
              <a:rPr sz="4800" b="0" spc="-110" dirty="0">
                <a:solidFill>
                  <a:srgbClr val="FFECB8"/>
                </a:solidFill>
                <a:latin typeface="Constantia"/>
                <a:cs typeface="Constantia"/>
              </a:rPr>
              <a:t> </a:t>
            </a:r>
            <a:r>
              <a:rPr sz="4800" b="0" spc="-30" dirty="0">
                <a:solidFill>
                  <a:srgbClr val="FFECB8"/>
                </a:solidFill>
                <a:latin typeface="Constantia"/>
                <a:cs typeface="Constantia"/>
              </a:rPr>
              <a:t>KEMAHASISWAAN</a:t>
            </a:r>
            <a:endParaRPr sz="4800" dirty="0">
              <a:latin typeface="Constantia"/>
              <a:cs typeface="Constant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73145" y="3645916"/>
            <a:ext cx="5044440" cy="1205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2000" spc="-10" dirty="0">
                <a:solidFill>
                  <a:srgbClr val="FFECB8"/>
                </a:solidFill>
                <a:latin typeface="Constantia"/>
                <a:cs typeface="Constantia"/>
              </a:rPr>
              <a:t>UNIVERSITAS BUMIGORA</a:t>
            </a:r>
            <a:endParaRPr sz="2000" dirty="0">
              <a:latin typeface="Constantia"/>
              <a:cs typeface="Constantia"/>
            </a:endParaRPr>
          </a:p>
          <a:p>
            <a:pPr marL="6350" algn="ctr">
              <a:lnSpc>
                <a:spcPts val="2280"/>
              </a:lnSpc>
            </a:pPr>
            <a:r>
              <a:rPr sz="2000" spc="-20" dirty="0">
                <a:solidFill>
                  <a:srgbClr val="FFECB8"/>
                </a:solidFill>
                <a:latin typeface="Constantia"/>
                <a:cs typeface="Constantia"/>
              </a:rPr>
              <a:t>20</a:t>
            </a:r>
            <a:r>
              <a:rPr lang="en-US" sz="2000" spc="-20" dirty="0">
                <a:solidFill>
                  <a:srgbClr val="FFECB8"/>
                </a:solidFill>
                <a:latin typeface="Constantia"/>
                <a:cs typeface="Constantia"/>
              </a:rPr>
              <a:t>24</a:t>
            </a:r>
          </a:p>
          <a:p>
            <a:pPr marL="6350" algn="ctr">
              <a:lnSpc>
                <a:spcPts val="2280"/>
              </a:lnSpc>
            </a:pPr>
            <a:endParaRPr lang="en-US" sz="2000" spc="-20" dirty="0">
              <a:solidFill>
                <a:srgbClr val="FFECB8"/>
              </a:solidFill>
              <a:latin typeface="Constantia"/>
              <a:cs typeface="Constantia"/>
            </a:endParaRPr>
          </a:p>
          <a:p>
            <a:pPr marL="6350" algn="ctr">
              <a:lnSpc>
                <a:spcPts val="2280"/>
              </a:lnSpc>
            </a:pPr>
            <a:r>
              <a:rPr lang="en-US" sz="2000" b="1" i="1" spc="-20" dirty="0">
                <a:solidFill>
                  <a:srgbClr val="FFECB8"/>
                </a:solidFill>
                <a:latin typeface="Constantia"/>
                <a:cs typeface="Constantia"/>
              </a:rPr>
              <a:t>BAIQ CANDRA HERAWATI, S.T., M.M</a:t>
            </a:r>
            <a:endParaRPr sz="2000" b="1" i="1" dirty="0">
              <a:latin typeface="Constantia"/>
              <a:cs typeface="Constant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25226" y="6219825"/>
            <a:ext cx="698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FFECB8"/>
                </a:solidFill>
                <a:latin typeface="Constantia"/>
                <a:cs typeface="Constantia"/>
              </a:rPr>
              <a:t>1</a:t>
            </a:r>
            <a:endParaRPr sz="1100">
              <a:latin typeface="Constantia"/>
              <a:cs typeface="Constantia"/>
            </a:endParaRPr>
          </a:p>
        </p:txBody>
      </p:sp>
      <p:pic>
        <p:nvPicPr>
          <p:cNvPr id="14" name="Picture 13" descr="Universitas Bumigora">
            <a:extLst>
              <a:ext uri="{FF2B5EF4-FFF2-40B4-BE49-F238E27FC236}">
                <a16:creationId xmlns:a16="http://schemas.microsoft.com/office/drawing/2014/main" id="{0F48824B-523C-D380-7B8D-3783FC396B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81095" y="1699675"/>
            <a:ext cx="4366895" cy="4545965"/>
            <a:chOff x="7081095" y="1699675"/>
            <a:chExt cx="4366895" cy="4545965"/>
          </a:xfrm>
        </p:grpSpPr>
        <p:sp>
          <p:nvSpPr>
            <p:cNvPr id="3" name="object 3"/>
            <p:cNvSpPr/>
            <p:nvPr/>
          </p:nvSpPr>
          <p:spPr>
            <a:xfrm>
              <a:off x="7094292" y="1712872"/>
              <a:ext cx="1301115" cy="669290"/>
            </a:xfrm>
            <a:custGeom>
              <a:avLst/>
              <a:gdLst/>
              <a:ahLst/>
              <a:cxnLst/>
              <a:rect l="l" t="t" r="r" b="b"/>
              <a:pathLst>
                <a:path w="1301115" h="669289">
                  <a:moveTo>
                    <a:pt x="80583" y="0"/>
                  </a:moveTo>
                  <a:lnTo>
                    <a:pt x="420681" y="0"/>
                  </a:lnTo>
                  <a:lnTo>
                    <a:pt x="452010" y="6768"/>
                  </a:lnTo>
                  <a:lnTo>
                    <a:pt x="477629" y="25228"/>
                  </a:lnTo>
                  <a:lnTo>
                    <a:pt x="494919" y="52608"/>
                  </a:lnTo>
                  <a:lnTo>
                    <a:pt x="501264" y="86138"/>
                  </a:lnTo>
                  <a:lnTo>
                    <a:pt x="494919" y="119668"/>
                  </a:lnTo>
                  <a:lnTo>
                    <a:pt x="477629" y="147048"/>
                  </a:lnTo>
                  <a:lnTo>
                    <a:pt x="452010" y="165508"/>
                  </a:lnTo>
                  <a:lnTo>
                    <a:pt x="420681" y="172277"/>
                  </a:lnTo>
                  <a:lnTo>
                    <a:pt x="80583" y="172277"/>
                  </a:lnTo>
                  <a:lnTo>
                    <a:pt x="49254" y="165508"/>
                  </a:lnTo>
                  <a:lnTo>
                    <a:pt x="23635" y="147048"/>
                  </a:lnTo>
                  <a:lnTo>
                    <a:pt x="6345" y="119668"/>
                  </a:lnTo>
                  <a:lnTo>
                    <a:pt x="0" y="86138"/>
                  </a:lnTo>
                  <a:lnTo>
                    <a:pt x="6345" y="52608"/>
                  </a:lnTo>
                  <a:lnTo>
                    <a:pt x="23635" y="25228"/>
                  </a:lnTo>
                  <a:lnTo>
                    <a:pt x="49254" y="6768"/>
                  </a:lnTo>
                  <a:lnTo>
                    <a:pt x="80583" y="0"/>
                  </a:lnTo>
                  <a:close/>
                </a:path>
                <a:path w="1301115" h="669289">
                  <a:moveTo>
                    <a:pt x="901007" y="669230"/>
                  </a:moveTo>
                  <a:lnTo>
                    <a:pt x="1300750" y="669230"/>
                  </a:lnTo>
                  <a:lnTo>
                    <a:pt x="1300750" y="450571"/>
                  </a:lnTo>
                  <a:lnTo>
                    <a:pt x="901007" y="450571"/>
                  </a:lnTo>
                  <a:lnTo>
                    <a:pt x="901007" y="669230"/>
                  </a:lnTo>
                  <a:close/>
                </a:path>
              </a:pathLst>
            </a:custGeom>
            <a:ln w="2594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598728" y="1792388"/>
              <a:ext cx="1598930" cy="1203325"/>
            </a:xfrm>
            <a:custGeom>
              <a:avLst/>
              <a:gdLst/>
              <a:ahLst/>
              <a:cxnLst/>
              <a:rect l="l" t="t" r="r" b="b"/>
              <a:pathLst>
                <a:path w="1598929" h="1203325">
                  <a:moveTo>
                    <a:pt x="653415" y="277101"/>
                  </a:moveTo>
                  <a:lnTo>
                    <a:pt x="651891" y="271005"/>
                  </a:lnTo>
                  <a:lnTo>
                    <a:pt x="642759" y="265442"/>
                  </a:lnTo>
                  <a:lnTo>
                    <a:pt x="636917" y="267030"/>
                  </a:lnTo>
                  <a:lnTo>
                    <a:pt x="607606" y="319506"/>
                  </a:lnTo>
                  <a:lnTo>
                    <a:pt x="607606" y="19875"/>
                  </a:lnTo>
                  <a:lnTo>
                    <a:pt x="607606" y="9944"/>
                  </a:lnTo>
                  <a:lnTo>
                    <a:pt x="607606" y="4508"/>
                  </a:lnTo>
                  <a:lnTo>
                    <a:pt x="603288" y="0"/>
                  </a:lnTo>
                  <a:lnTo>
                    <a:pt x="0" y="0"/>
                  </a:lnTo>
                  <a:lnTo>
                    <a:pt x="0" y="19875"/>
                  </a:lnTo>
                  <a:lnTo>
                    <a:pt x="588568" y="19875"/>
                  </a:lnTo>
                  <a:lnTo>
                    <a:pt x="588568" y="319506"/>
                  </a:lnTo>
                  <a:lnTo>
                    <a:pt x="559257" y="267030"/>
                  </a:lnTo>
                  <a:lnTo>
                    <a:pt x="553415" y="265442"/>
                  </a:lnTo>
                  <a:lnTo>
                    <a:pt x="544283" y="271005"/>
                  </a:lnTo>
                  <a:lnTo>
                    <a:pt x="542759" y="277101"/>
                  </a:lnTo>
                  <a:lnTo>
                    <a:pt x="598081" y="376097"/>
                  </a:lnTo>
                  <a:lnTo>
                    <a:pt x="609130" y="356349"/>
                  </a:lnTo>
                  <a:lnTo>
                    <a:pt x="653415" y="277101"/>
                  </a:lnTo>
                  <a:close/>
                </a:path>
                <a:path w="1598929" h="1203325">
                  <a:moveTo>
                    <a:pt x="1598841" y="1103769"/>
                  </a:moveTo>
                  <a:lnTo>
                    <a:pt x="1597190" y="1097673"/>
                  </a:lnTo>
                  <a:lnTo>
                    <a:pt x="1592745" y="1094892"/>
                  </a:lnTo>
                  <a:lnTo>
                    <a:pt x="1588185" y="1092111"/>
                  </a:lnTo>
                  <a:lnTo>
                    <a:pt x="1582343" y="1093698"/>
                  </a:lnTo>
                  <a:lnTo>
                    <a:pt x="1553032" y="1146175"/>
                  </a:lnTo>
                  <a:lnTo>
                    <a:pt x="1553032" y="907770"/>
                  </a:lnTo>
                  <a:lnTo>
                    <a:pt x="1553032" y="892403"/>
                  </a:lnTo>
                  <a:lnTo>
                    <a:pt x="1548714" y="887895"/>
                  </a:lnTo>
                  <a:lnTo>
                    <a:pt x="612305" y="887895"/>
                  </a:lnTo>
                  <a:lnTo>
                    <a:pt x="612305" y="593039"/>
                  </a:lnTo>
                  <a:lnTo>
                    <a:pt x="593267" y="593039"/>
                  </a:lnTo>
                  <a:lnTo>
                    <a:pt x="593267" y="903401"/>
                  </a:lnTo>
                  <a:lnTo>
                    <a:pt x="597585" y="907770"/>
                  </a:lnTo>
                  <a:lnTo>
                    <a:pt x="1533994" y="907770"/>
                  </a:lnTo>
                  <a:lnTo>
                    <a:pt x="1533994" y="1146175"/>
                  </a:lnTo>
                  <a:lnTo>
                    <a:pt x="1504683" y="1093698"/>
                  </a:lnTo>
                  <a:lnTo>
                    <a:pt x="1498841" y="1092111"/>
                  </a:lnTo>
                  <a:lnTo>
                    <a:pt x="1489710" y="1097673"/>
                  </a:lnTo>
                  <a:lnTo>
                    <a:pt x="1488186" y="1103769"/>
                  </a:lnTo>
                  <a:lnTo>
                    <a:pt x="1543507" y="1202766"/>
                  </a:lnTo>
                  <a:lnTo>
                    <a:pt x="1554543" y="1183017"/>
                  </a:lnTo>
                  <a:lnTo>
                    <a:pt x="1598841" y="1103769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44775" y="4409673"/>
              <a:ext cx="1390015" cy="689610"/>
            </a:xfrm>
            <a:custGeom>
              <a:avLst/>
              <a:gdLst/>
              <a:ahLst/>
              <a:cxnLst/>
              <a:rect l="l" t="t" r="r" b="b"/>
              <a:pathLst>
                <a:path w="1390015" h="689610">
                  <a:moveTo>
                    <a:pt x="0" y="145773"/>
                  </a:moveTo>
                  <a:lnTo>
                    <a:pt x="399742" y="145773"/>
                  </a:lnTo>
                  <a:lnTo>
                    <a:pt x="399742" y="0"/>
                  </a:lnTo>
                  <a:lnTo>
                    <a:pt x="0" y="0"/>
                  </a:lnTo>
                  <a:lnTo>
                    <a:pt x="0" y="145773"/>
                  </a:lnTo>
                  <a:close/>
                </a:path>
                <a:path w="1390015" h="689610">
                  <a:moveTo>
                    <a:pt x="983494" y="689108"/>
                  </a:moveTo>
                  <a:lnTo>
                    <a:pt x="1389582" y="689108"/>
                  </a:lnTo>
                  <a:lnTo>
                    <a:pt x="1389582" y="470449"/>
                  </a:lnTo>
                  <a:lnTo>
                    <a:pt x="983494" y="470449"/>
                  </a:lnTo>
                  <a:lnTo>
                    <a:pt x="983494" y="689108"/>
                  </a:lnTo>
                  <a:close/>
                </a:path>
              </a:pathLst>
            </a:custGeom>
            <a:ln w="2594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41474" y="4558759"/>
              <a:ext cx="1049020" cy="325120"/>
            </a:xfrm>
            <a:custGeom>
              <a:avLst/>
              <a:gdLst/>
              <a:ahLst/>
              <a:cxnLst/>
              <a:rect l="l" t="t" r="r" b="b"/>
              <a:pathLst>
                <a:path w="1049020" h="325120">
                  <a:moveTo>
                    <a:pt x="948469" y="214153"/>
                  </a:moveTo>
                  <a:lnTo>
                    <a:pt x="939332" y="219719"/>
                  </a:lnTo>
                  <a:lnTo>
                    <a:pt x="937809" y="225815"/>
                  </a:lnTo>
                  <a:lnTo>
                    <a:pt x="993138" y="324808"/>
                  </a:lnTo>
                  <a:lnTo>
                    <a:pt x="1004175" y="305063"/>
                  </a:lnTo>
                  <a:lnTo>
                    <a:pt x="983621" y="305063"/>
                  </a:lnTo>
                  <a:lnTo>
                    <a:pt x="983621" y="268222"/>
                  </a:lnTo>
                  <a:lnTo>
                    <a:pt x="954306" y="215744"/>
                  </a:lnTo>
                  <a:lnTo>
                    <a:pt x="948469" y="214153"/>
                  </a:lnTo>
                  <a:close/>
                </a:path>
                <a:path w="1049020" h="325120">
                  <a:moveTo>
                    <a:pt x="983621" y="268222"/>
                  </a:moveTo>
                  <a:lnTo>
                    <a:pt x="983621" y="305063"/>
                  </a:lnTo>
                  <a:lnTo>
                    <a:pt x="1002656" y="305063"/>
                  </a:lnTo>
                  <a:lnTo>
                    <a:pt x="1002656" y="300027"/>
                  </a:lnTo>
                  <a:lnTo>
                    <a:pt x="984890" y="300027"/>
                  </a:lnTo>
                  <a:lnTo>
                    <a:pt x="993138" y="285260"/>
                  </a:lnTo>
                  <a:lnTo>
                    <a:pt x="983621" y="268222"/>
                  </a:lnTo>
                  <a:close/>
                </a:path>
                <a:path w="1049020" h="325120">
                  <a:moveTo>
                    <a:pt x="1037808" y="214153"/>
                  </a:moveTo>
                  <a:lnTo>
                    <a:pt x="1031970" y="215744"/>
                  </a:lnTo>
                  <a:lnTo>
                    <a:pt x="1002656" y="268222"/>
                  </a:lnTo>
                  <a:lnTo>
                    <a:pt x="1002656" y="305063"/>
                  </a:lnTo>
                  <a:lnTo>
                    <a:pt x="1004175" y="305063"/>
                  </a:lnTo>
                  <a:lnTo>
                    <a:pt x="1048468" y="225815"/>
                  </a:lnTo>
                  <a:lnTo>
                    <a:pt x="1046945" y="219719"/>
                  </a:lnTo>
                  <a:lnTo>
                    <a:pt x="1037808" y="214153"/>
                  </a:lnTo>
                  <a:close/>
                </a:path>
                <a:path w="1049020" h="325120">
                  <a:moveTo>
                    <a:pt x="993138" y="285260"/>
                  </a:moveTo>
                  <a:lnTo>
                    <a:pt x="984890" y="300027"/>
                  </a:lnTo>
                  <a:lnTo>
                    <a:pt x="1001387" y="300027"/>
                  </a:lnTo>
                  <a:lnTo>
                    <a:pt x="993138" y="285260"/>
                  </a:lnTo>
                  <a:close/>
                </a:path>
                <a:path w="1049020" h="325120">
                  <a:moveTo>
                    <a:pt x="1002656" y="268222"/>
                  </a:moveTo>
                  <a:lnTo>
                    <a:pt x="993138" y="285260"/>
                  </a:lnTo>
                  <a:lnTo>
                    <a:pt x="1001387" y="300027"/>
                  </a:lnTo>
                  <a:lnTo>
                    <a:pt x="1002656" y="300027"/>
                  </a:lnTo>
                  <a:lnTo>
                    <a:pt x="1002656" y="268222"/>
                  </a:lnTo>
                  <a:close/>
                </a:path>
                <a:path w="1049020" h="325120">
                  <a:moveTo>
                    <a:pt x="983621" y="162338"/>
                  </a:moveTo>
                  <a:lnTo>
                    <a:pt x="983621" y="268222"/>
                  </a:lnTo>
                  <a:lnTo>
                    <a:pt x="993138" y="285260"/>
                  </a:lnTo>
                  <a:lnTo>
                    <a:pt x="1002656" y="268222"/>
                  </a:lnTo>
                  <a:lnTo>
                    <a:pt x="1002656" y="172277"/>
                  </a:lnTo>
                  <a:lnTo>
                    <a:pt x="993138" y="172277"/>
                  </a:lnTo>
                  <a:lnTo>
                    <a:pt x="983621" y="162338"/>
                  </a:lnTo>
                  <a:close/>
                </a:path>
                <a:path w="1049020" h="325120">
                  <a:moveTo>
                    <a:pt x="19035" y="0"/>
                  </a:moveTo>
                  <a:lnTo>
                    <a:pt x="0" y="0"/>
                  </a:lnTo>
                  <a:lnTo>
                    <a:pt x="0" y="167904"/>
                  </a:lnTo>
                  <a:lnTo>
                    <a:pt x="4314" y="172277"/>
                  </a:lnTo>
                  <a:lnTo>
                    <a:pt x="983621" y="172277"/>
                  </a:lnTo>
                  <a:lnTo>
                    <a:pt x="983621" y="162338"/>
                  </a:lnTo>
                  <a:lnTo>
                    <a:pt x="19035" y="162338"/>
                  </a:lnTo>
                  <a:lnTo>
                    <a:pt x="9517" y="152399"/>
                  </a:lnTo>
                  <a:lnTo>
                    <a:pt x="19035" y="152399"/>
                  </a:lnTo>
                  <a:lnTo>
                    <a:pt x="19035" y="0"/>
                  </a:lnTo>
                  <a:close/>
                </a:path>
                <a:path w="1049020" h="325120">
                  <a:moveTo>
                    <a:pt x="998341" y="152399"/>
                  </a:moveTo>
                  <a:lnTo>
                    <a:pt x="19035" y="152399"/>
                  </a:lnTo>
                  <a:lnTo>
                    <a:pt x="19035" y="162338"/>
                  </a:lnTo>
                  <a:lnTo>
                    <a:pt x="983621" y="162338"/>
                  </a:lnTo>
                  <a:lnTo>
                    <a:pt x="993138" y="172277"/>
                  </a:lnTo>
                  <a:lnTo>
                    <a:pt x="1002656" y="172277"/>
                  </a:lnTo>
                  <a:lnTo>
                    <a:pt x="1002656" y="156904"/>
                  </a:lnTo>
                  <a:lnTo>
                    <a:pt x="998341" y="152399"/>
                  </a:lnTo>
                  <a:close/>
                </a:path>
                <a:path w="1049020" h="325120">
                  <a:moveTo>
                    <a:pt x="19035" y="152399"/>
                  </a:moveTo>
                  <a:lnTo>
                    <a:pt x="9517" y="152399"/>
                  </a:lnTo>
                  <a:lnTo>
                    <a:pt x="19035" y="162338"/>
                  </a:lnTo>
                  <a:lnTo>
                    <a:pt x="19035" y="152399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08998" y="2991699"/>
              <a:ext cx="457200" cy="351790"/>
            </a:xfrm>
            <a:custGeom>
              <a:avLst/>
              <a:gdLst/>
              <a:ahLst/>
              <a:cxnLst/>
              <a:rect l="l" t="t" r="r" b="b"/>
              <a:pathLst>
                <a:path w="457200" h="351789">
                  <a:moveTo>
                    <a:pt x="0" y="175590"/>
                  </a:moveTo>
                  <a:lnTo>
                    <a:pt x="228424" y="0"/>
                  </a:lnTo>
                  <a:lnTo>
                    <a:pt x="456848" y="175590"/>
                  </a:lnTo>
                  <a:lnTo>
                    <a:pt x="228424" y="351180"/>
                  </a:lnTo>
                  <a:lnTo>
                    <a:pt x="0" y="175590"/>
                  </a:lnTo>
                  <a:close/>
                </a:path>
              </a:pathLst>
            </a:custGeom>
            <a:ln w="2608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53554" y="3157359"/>
              <a:ext cx="2944495" cy="1250950"/>
            </a:xfrm>
            <a:custGeom>
              <a:avLst/>
              <a:gdLst/>
              <a:ahLst/>
              <a:cxnLst/>
              <a:rect l="l" t="t" r="r" b="b"/>
              <a:pathLst>
                <a:path w="2944495" h="1250950">
                  <a:moveTo>
                    <a:pt x="1557083" y="0"/>
                  </a:moveTo>
                  <a:lnTo>
                    <a:pt x="48094" y="0"/>
                  </a:lnTo>
                  <a:lnTo>
                    <a:pt x="45300" y="3048"/>
                  </a:lnTo>
                  <a:lnTo>
                    <a:pt x="45300" y="805662"/>
                  </a:lnTo>
                  <a:lnTo>
                    <a:pt x="10909" y="744105"/>
                  </a:lnTo>
                  <a:lnTo>
                    <a:pt x="7099" y="743038"/>
                  </a:lnTo>
                  <a:lnTo>
                    <a:pt x="1003" y="746747"/>
                  </a:lnTo>
                  <a:lnTo>
                    <a:pt x="0" y="750722"/>
                  </a:lnTo>
                  <a:lnTo>
                    <a:pt x="51638" y="843229"/>
                  </a:lnTo>
                  <a:lnTo>
                    <a:pt x="58966" y="830110"/>
                  </a:lnTo>
                  <a:lnTo>
                    <a:pt x="103289" y="750722"/>
                  </a:lnTo>
                  <a:lnTo>
                    <a:pt x="102273" y="746747"/>
                  </a:lnTo>
                  <a:lnTo>
                    <a:pt x="96189" y="743038"/>
                  </a:lnTo>
                  <a:lnTo>
                    <a:pt x="92379" y="744105"/>
                  </a:lnTo>
                  <a:lnTo>
                    <a:pt x="57988" y="805662"/>
                  </a:lnTo>
                  <a:lnTo>
                    <a:pt x="57988" y="13246"/>
                  </a:lnTo>
                  <a:lnTo>
                    <a:pt x="1557083" y="13246"/>
                  </a:lnTo>
                  <a:lnTo>
                    <a:pt x="1557083" y="6629"/>
                  </a:lnTo>
                  <a:lnTo>
                    <a:pt x="1557083" y="0"/>
                  </a:lnTo>
                  <a:close/>
                </a:path>
                <a:path w="2944495" h="1250950">
                  <a:moveTo>
                    <a:pt x="1832470" y="278028"/>
                  </a:moveTo>
                  <a:lnTo>
                    <a:pt x="1788147" y="198640"/>
                  </a:lnTo>
                  <a:lnTo>
                    <a:pt x="1780819" y="185521"/>
                  </a:lnTo>
                  <a:lnTo>
                    <a:pt x="1729168" y="278028"/>
                  </a:lnTo>
                  <a:lnTo>
                    <a:pt x="1730184" y="282130"/>
                  </a:lnTo>
                  <a:lnTo>
                    <a:pt x="1733232" y="283984"/>
                  </a:lnTo>
                  <a:lnTo>
                    <a:pt x="1736140" y="285711"/>
                  </a:lnTo>
                  <a:lnTo>
                    <a:pt x="1740077" y="284657"/>
                  </a:lnTo>
                  <a:lnTo>
                    <a:pt x="1741855" y="281609"/>
                  </a:lnTo>
                  <a:lnTo>
                    <a:pt x="1774469" y="223215"/>
                  </a:lnTo>
                  <a:lnTo>
                    <a:pt x="1774469" y="934275"/>
                  </a:lnTo>
                  <a:lnTo>
                    <a:pt x="248335" y="934275"/>
                  </a:lnTo>
                  <a:lnTo>
                    <a:pt x="248335" y="947521"/>
                  </a:lnTo>
                  <a:lnTo>
                    <a:pt x="1784248" y="947521"/>
                  </a:lnTo>
                  <a:lnTo>
                    <a:pt x="1787156" y="944600"/>
                  </a:lnTo>
                  <a:lnTo>
                    <a:pt x="1787156" y="940892"/>
                  </a:lnTo>
                  <a:lnTo>
                    <a:pt x="1787156" y="934275"/>
                  </a:lnTo>
                  <a:lnTo>
                    <a:pt x="1787156" y="223215"/>
                  </a:lnTo>
                  <a:lnTo>
                    <a:pt x="1819770" y="281609"/>
                  </a:lnTo>
                  <a:lnTo>
                    <a:pt x="1821548" y="284657"/>
                  </a:lnTo>
                  <a:lnTo>
                    <a:pt x="1825358" y="285711"/>
                  </a:lnTo>
                  <a:lnTo>
                    <a:pt x="1828406" y="283984"/>
                  </a:lnTo>
                  <a:lnTo>
                    <a:pt x="1831454" y="282130"/>
                  </a:lnTo>
                  <a:lnTo>
                    <a:pt x="1832470" y="278028"/>
                  </a:lnTo>
                  <a:close/>
                </a:path>
                <a:path w="2944495" h="1250950">
                  <a:moveTo>
                    <a:pt x="2944253" y="1158227"/>
                  </a:moveTo>
                  <a:lnTo>
                    <a:pt x="2943237" y="1154252"/>
                  </a:lnTo>
                  <a:lnTo>
                    <a:pt x="2937154" y="1150543"/>
                  </a:lnTo>
                  <a:lnTo>
                    <a:pt x="2933344" y="1151610"/>
                  </a:lnTo>
                  <a:lnTo>
                    <a:pt x="2898952" y="1213167"/>
                  </a:lnTo>
                  <a:lnTo>
                    <a:pt x="2898952" y="13246"/>
                  </a:lnTo>
                  <a:lnTo>
                    <a:pt x="2898952" y="6629"/>
                  </a:lnTo>
                  <a:lnTo>
                    <a:pt x="2898952" y="3048"/>
                  </a:lnTo>
                  <a:lnTo>
                    <a:pt x="2896158" y="0"/>
                  </a:lnTo>
                  <a:lnTo>
                    <a:pt x="2012289" y="0"/>
                  </a:lnTo>
                  <a:lnTo>
                    <a:pt x="2012289" y="13246"/>
                  </a:lnTo>
                  <a:lnTo>
                    <a:pt x="2886265" y="13246"/>
                  </a:lnTo>
                  <a:lnTo>
                    <a:pt x="2886265" y="1213167"/>
                  </a:lnTo>
                  <a:lnTo>
                    <a:pt x="2851874" y="1151610"/>
                  </a:lnTo>
                  <a:lnTo>
                    <a:pt x="2848064" y="1150543"/>
                  </a:lnTo>
                  <a:lnTo>
                    <a:pt x="2841980" y="1154252"/>
                  </a:lnTo>
                  <a:lnTo>
                    <a:pt x="2840964" y="1158227"/>
                  </a:lnTo>
                  <a:lnTo>
                    <a:pt x="2892602" y="1250734"/>
                  </a:lnTo>
                  <a:lnTo>
                    <a:pt x="2899930" y="1237615"/>
                  </a:lnTo>
                  <a:lnTo>
                    <a:pt x="2944253" y="115822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126018" y="4005484"/>
              <a:ext cx="501650" cy="2226945"/>
            </a:xfrm>
            <a:custGeom>
              <a:avLst/>
              <a:gdLst/>
              <a:ahLst/>
              <a:cxnLst/>
              <a:rect l="l" t="t" r="r" b="b"/>
              <a:pathLst>
                <a:path w="501650" h="2226945">
                  <a:moveTo>
                    <a:pt x="76141" y="185529"/>
                  </a:moveTo>
                  <a:lnTo>
                    <a:pt x="475884" y="185529"/>
                  </a:lnTo>
                  <a:lnTo>
                    <a:pt x="475884" y="0"/>
                  </a:lnTo>
                  <a:lnTo>
                    <a:pt x="76141" y="0"/>
                  </a:lnTo>
                  <a:lnTo>
                    <a:pt x="76141" y="185529"/>
                  </a:lnTo>
                  <a:close/>
                </a:path>
                <a:path w="501650" h="2226945">
                  <a:moveTo>
                    <a:pt x="80583" y="2060753"/>
                  </a:moveTo>
                  <a:lnTo>
                    <a:pt x="420681" y="2060753"/>
                  </a:lnTo>
                  <a:lnTo>
                    <a:pt x="452010" y="2067261"/>
                  </a:lnTo>
                  <a:lnTo>
                    <a:pt x="477629" y="2085011"/>
                  </a:lnTo>
                  <a:lnTo>
                    <a:pt x="494919" y="2111338"/>
                  </a:lnTo>
                  <a:lnTo>
                    <a:pt x="501264" y="2143578"/>
                  </a:lnTo>
                  <a:lnTo>
                    <a:pt x="494919" y="2175813"/>
                  </a:lnTo>
                  <a:lnTo>
                    <a:pt x="477629" y="2202141"/>
                  </a:lnTo>
                  <a:lnTo>
                    <a:pt x="452010" y="2219894"/>
                  </a:lnTo>
                  <a:lnTo>
                    <a:pt x="420681" y="2226404"/>
                  </a:lnTo>
                  <a:lnTo>
                    <a:pt x="80583" y="2226404"/>
                  </a:lnTo>
                  <a:lnTo>
                    <a:pt x="49254" y="2219894"/>
                  </a:lnTo>
                  <a:lnTo>
                    <a:pt x="23635" y="2202141"/>
                  </a:lnTo>
                  <a:lnTo>
                    <a:pt x="6345" y="2175813"/>
                  </a:lnTo>
                  <a:lnTo>
                    <a:pt x="0" y="2143578"/>
                  </a:lnTo>
                  <a:lnTo>
                    <a:pt x="6345" y="2111338"/>
                  </a:lnTo>
                  <a:lnTo>
                    <a:pt x="23635" y="2085011"/>
                  </a:lnTo>
                  <a:lnTo>
                    <a:pt x="49254" y="2067261"/>
                  </a:lnTo>
                  <a:lnTo>
                    <a:pt x="80583" y="2060753"/>
                  </a:lnTo>
                  <a:close/>
                </a:path>
              </a:pathLst>
            </a:custGeom>
            <a:ln w="2594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328174" y="5655423"/>
              <a:ext cx="103505" cy="410845"/>
            </a:xfrm>
            <a:custGeom>
              <a:avLst/>
              <a:gdLst/>
              <a:ahLst/>
              <a:cxnLst/>
              <a:rect l="l" t="t" r="r" b="b"/>
              <a:pathLst>
                <a:path w="103504" h="410845">
                  <a:moveTo>
                    <a:pt x="7106" y="310602"/>
                  </a:moveTo>
                  <a:lnTo>
                    <a:pt x="1015" y="314299"/>
                  </a:lnTo>
                  <a:lnTo>
                    <a:pt x="0" y="318355"/>
                  </a:lnTo>
                  <a:lnTo>
                    <a:pt x="1776" y="321509"/>
                  </a:lnTo>
                  <a:lnTo>
                    <a:pt x="51649" y="410841"/>
                  </a:lnTo>
                  <a:lnTo>
                    <a:pt x="58995" y="397682"/>
                  </a:lnTo>
                  <a:lnTo>
                    <a:pt x="45304" y="397682"/>
                  </a:lnTo>
                  <a:lnTo>
                    <a:pt x="45304" y="373231"/>
                  </a:lnTo>
                  <a:lnTo>
                    <a:pt x="10913" y="311675"/>
                  </a:lnTo>
                  <a:lnTo>
                    <a:pt x="7106" y="310602"/>
                  </a:lnTo>
                  <a:close/>
                </a:path>
                <a:path w="103504" h="410845">
                  <a:moveTo>
                    <a:pt x="45304" y="373231"/>
                  </a:moveTo>
                  <a:lnTo>
                    <a:pt x="45304" y="397682"/>
                  </a:lnTo>
                  <a:lnTo>
                    <a:pt x="57994" y="397682"/>
                  </a:lnTo>
                  <a:lnTo>
                    <a:pt x="57994" y="394355"/>
                  </a:lnTo>
                  <a:lnTo>
                    <a:pt x="46192" y="394355"/>
                  </a:lnTo>
                  <a:lnTo>
                    <a:pt x="51649" y="384588"/>
                  </a:lnTo>
                  <a:lnTo>
                    <a:pt x="45304" y="373231"/>
                  </a:lnTo>
                  <a:close/>
                </a:path>
                <a:path w="103504" h="410845">
                  <a:moveTo>
                    <a:pt x="96192" y="310602"/>
                  </a:moveTo>
                  <a:lnTo>
                    <a:pt x="92384" y="311675"/>
                  </a:lnTo>
                  <a:lnTo>
                    <a:pt x="57994" y="373231"/>
                  </a:lnTo>
                  <a:lnTo>
                    <a:pt x="57994" y="397682"/>
                  </a:lnTo>
                  <a:lnTo>
                    <a:pt x="58995" y="397682"/>
                  </a:lnTo>
                  <a:lnTo>
                    <a:pt x="101521" y="321509"/>
                  </a:lnTo>
                  <a:lnTo>
                    <a:pt x="103298" y="318355"/>
                  </a:lnTo>
                  <a:lnTo>
                    <a:pt x="102283" y="314299"/>
                  </a:lnTo>
                  <a:lnTo>
                    <a:pt x="96192" y="310602"/>
                  </a:lnTo>
                  <a:close/>
                </a:path>
                <a:path w="103504" h="410845">
                  <a:moveTo>
                    <a:pt x="51649" y="384588"/>
                  </a:moveTo>
                  <a:lnTo>
                    <a:pt x="46192" y="394355"/>
                  </a:lnTo>
                  <a:lnTo>
                    <a:pt x="57106" y="394355"/>
                  </a:lnTo>
                  <a:lnTo>
                    <a:pt x="51649" y="384588"/>
                  </a:lnTo>
                  <a:close/>
                </a:path>
                <a:path w="103504" h="410845">
                  <a:moveTo>
                    <a:pt x="57994" y="373231"/>
                  </a:moveTo>
                  <a:lnTo>
                    <a:pt x="51649" y="384588"/>
                  </a:lnTo>
                  <a:lnTo>
                    <a:pt x="57106" y="394355"/>
                  </a:lnTo>
                  <a:lnTo>
                    <a:pt x="57994" y="394355"/>
                  </a:lnTo>
                  <a:lnTo>
                    <a:pt x="57994" y="373231"/>
                  </a:lnTo>
                  <a:close/>
                </a:path>
                <a:path w="103504" h="410845">
                  <a:moveTo>
                    <a:pt x="48603" y="198768"/>
                  </a:moveTo>
                  <a:lnTo>
                    <a:pt x="48096" y="198768"/>
                  </a:lnTo>
                  <a:lnTo>
                    <a:pt x="45304" y="201736"/>
                  </a:lnTo>
                  <a:lnTo>
                    <a:pt x="45304" y="373231"/>
                  </a:lnTo>
                  <a:lnTo>
                    <a:pt x="51649" y="384588"/>
                  </a:lnTo>
                  <a:lnTo>
                    <a:pt x="57994" y="373231"/>
                  </a:lnTo>
                  <a:lnTo>
                    <a:pt x="57994" y="212020"/>
                  </a:lnTo>
                  <a:lnTo>
                    <a:pt x="51649" y="212020"/>
                  </a:lnTo>
                  <a:lnTo>
                    <a:pt x="57994" y="205394"/>
                  </a:lnTo>
                  <a:lnTo>
                    <a:pt x="48603" y="205394"/>
                  </a:lnTo>
                  <a:lnTo>
                    <a:pt x="48603" y="198768"/>
                  </a:lnTo>
                  <a:close/>
                </a:path>
                <a:path w="103504" h="410845">
                  <a:moveTo>
                    <a:pt x="57994" y="205394"/>
                  </a:moveTo>
                  <a:lnTo>
                    <a:pt x="51649" y="212020"/>
                  </a:lnTo>
                  <a:lnTo>
                    <a:pt x="57994" y="212020"/>
                  </a:lnTo>
                  <a:lnTo>
                    <a:pt x="57994" y="205394"/>
                  </a:lnTo>
                  <a:close/>
                </a:path>
                <a:path w="103504" h="410845">
                  <a:moveTo>
                    <a:pt x="61293" y="198768"/>
                  </a:moveTo>
                  <a:lnTo>
                    <a:pt x="54948" y="198768"/>
                  </a:lnTo>
                  <a:lnTo>
                    <a:pt x="48603" y="205394"/>
                  </a:lnTo>
                  <a:lnTo>
                    <a:pt x="57994" y="205394"/>
                  </a:lnTo>
                  <a:lnTo>
                    <a:pt x="57994" y="212020"/>
                  </a:lnTo>
                  <a:lnTo>
                    <a:pt x="58502" y="212020"/>
                  </a:lnTo>
                  <a:lnTo>
                    <a:pt x="61293" y="209065"/>
                  </a:lnTo>
                  <a:lnTo>
                    <a:pt x="61293" y="198768"/>
                  </a:lnTo>
                  <a:close/>
                </a:path>
                <a:path w="103504" h="410845">
                  <a:moveTo>
                    <a:pt x="61293" y="0"/>
                  </a:moveTo>
                  <a:lnTo>
                    <a:pt x="48603" y="0"/>
                  </a:lnTo>
                  <a:lnTo>
                    <a:pt x="48603" y="205394"/>
                  </a:lnTo>
                  <a:lnTo>
                    <a:pt x="54948" y="198768"/>
                  </a:lnTo>
                  <a:lnTo>
                    <a:pt x="61293" y="198768"/>
                  </a:lnTo>
                  <a:lnTo>
                    <a:pt x="61293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176779" y="5436763"/>
              <a:ext cx="412750" cy="219075"/>
            </a:xfrm>
            <a:custGeom>
              <a:avLst/>
              <a:gdLst/>
              <a:ahLst/>
              <a:cxnLst/>
              <a:rect l="l" t="t" r="r" b="b"/>
              <a:pathLst>
                <a:path w="412750" h="219075">
                  <a:moveTo>
                    <a:pt x="0" y="218659"/>
                  </a:moveTo>
                  <a:lnTo>
                    <a:pt x="412433" y="218659"/>
                  </a:lnTo>
                  <a:lnTo>
                    <a:pt x="412433" y="0"/>
                  </a:lnTo>
                  <a:lnTo>
                    <a:pt x="0" y="0"/>
                  </a:lnTo>
                  <a:lnTo>
                    <a:pt x="0" y="218659"/>
                  </a:lnTo>
                  <a:close/>
                </a:path>
              </a:pathLst>
            </a:custGeom>
            <a:ln w="2625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328174" y="5098782"/>
              <a:ext cx="3906520" cy="338455"/>
            </a:xfrm>
            <a:custGeom>
              <a:avLst/>
              <a:gdLst/>
              <a:ahLst/>
              <a:cxnLst/>
              <a:rect l="l" t="t" r="r" b="b"/>
              <a:pathLst>
                <a:path w="3906520" h="338454">
                  <a:moveTo>
                    <a:pt x="7106" y="237769"/>
                  </a:moveTo>
                  <a:lnTo>
                    <a:pt x="1015" y="241466"/>
                  </a:lnTo>
                  <a:lnTo>
                    <a:pt x="0" y="245521"/>
                  </a:lnTo>
                  <a:lnTo>
                    <a:pt x="1776" y="248675"/>
                  </a:lnTo>
                  <a:lnTo>
                    <a:pt x="51649" y="338007"/>
                  </a:lnTo>
                  <a:lnTo>
                    <a:pt x="58995" y="324848"/>
                  </a:lnTo>
                  <a:lnTo>
                    <a:pt x="45304" y="324848"/>
                  </a:lnTo>
                  <a:lnTo>
                    <a:pt x="45304" y="300398"/>
                  </a:lnTo>
                  <a:lnTo>
                    <a:pt x="10913" y="238842"/>
                  </a:lnTo>
                  <a:lnTo>
                    <a:pt x="7106" y="237769"/>
                  </a:lnTo>
                  <a:close/>
                </a:path>
                <a:path w="3906520" h="338454">
                  <a:moveTo>
                    <a:pt x="45304" y="300398"/>
                  </a:moveTo>
                  <a:lnTo>
                    <a:pt x="45304" y="324848"/>
                  </a:lnTo>
                  <a:lnTo>
                    <a:pt x="57994" y="324848"/>
                  </a:lnTo>
                  <a:lnTo>
                    <a:pt x="57994" y="321522"/>
                  </a:lnTo>
                  <a:lnTo>
                    <a:pt x="46192" y="321522"/>
                  </a:lnTo>
                  <a:lnTo>
                    <a:pt x="51649" y="311755"/>
                  </a:lnTo>
                  <a:lnTo>
                    <a:pt x="45304" y="300398"/>
                  </a:lnTo>
                  <a:close/>
                </a:path>
                <a:path w="3906520" h="338454">
                  <a:moveTo>
                    <a:pt x="96192" y="237769"/>
                  </a:moveTo>
                  <a:lnTo>
                    <a:pt x="92384" y="238842"/>
                  </a:lnTo>
                  <a:lnTo>
                    <a:pt x="57994" y="300398"/>
                  </a:lnTo>
                  <a:lnTo>
                    <a:pt x="57994" y="324848"/>
                  </a:lnTo>
                  <a:lnTo>
                    <a:pt x="58995" y="324848"/>
                  </a:lnTo>
                  <a:lnTo>
                    <a:pt x="101521" y="248675"/>
                  </a:lnTo>
                  <a:lnTo>
                    <a:pt x="103298" y="245521"/>
                  </a:lnTo>
                  <a:lnTo>
                    <a:pt x="102283" y="241466"/>
                  </a:lnTo>
                  <a:lnTo>
                    <a:pt x="96192" y="237769"/>
                  </a:lnTo>
                  <a:close/>
                </a:path>
                <a:path w="3906520" h="338454">
                  <a:moveTo>
                    <a:pt x="51649" y="311755"/>
                  </a:moveTo>
                  <a:lnTo>
                    <a:pt x="46192" y="321522"/>
                  </a:lnTo>
                  <a:lnTo>
                    <a:pt x="57106" y="321522"/>
                  </a:lnTo>
                  <a:lnTo>
                    <a:pt x="51649" y="311755"/>
                  </a:lnTo>
                  <a:close/>
                </a:path>
                <a:path w="3906520" h="338454">
                  <a:moveTo>
                    <a:pt x="57994" y="300398"/>
                  </a:moveTo>
                  <a:lnTo>
                    <a:pt x="51649" y="311755"/>
                  </a:lnTo>
                  <a:lnTo>
                    <a:pt x="57106" y="321522"/>
                  </a:lnTo>
                  <a:lnTo>
                    <a:pt x="57994" y="321522"/>
                  </a:lnTo>
                  <a:lnTo>
                    <a:pt x="57994" y="300398"/>
                  </a:lnTo>
                  <a:close/>
                </a:path>
                <a:path w="3906520" h="338454">
                  <a:moveTo>
                    <a:pt x="3893621" y="162391"/>
                  </a:moveTo>
                  <a:lnTo>
                    <a:pt x="48096" y="162391"/>
                  </a:lnTo>
                  <a:lnTo>
                    <a:pt x="45304" y="165359"/>
                  </a:lnTo>
                  <a:lnTo>
                    <a:pt x="45304" y="300398"/>
                  </a:lnTo>
                  <a:lnTo>
                    <a:pt x="51649" y="311755"/>
                  </a:lnTo>
                  <a:lnTo>
                    <a:pt x="57994" y="300398"/>
                  </a:lnTo>
                  <a:lnTo>
                    <a:pt x="57994" y="175643"/>
                  </a:lnTo>
                  <a:lnTo>
                    <a:pt x="51649" y="175643"/>
                  </a:lnTo>
                  <a:lnTo>
                    <a:pt x="57994" y="169017"/>
                  </a:lnTo>
                  <a:lnTo>
                    <a:pt x="3893621" y="169017"/>
                  </a:lnTo>
                  <a:lnTo>
                    <a:pt x="3893621" y="162391"/>
                  </a:lnTo>
                  <a:close/>
                </a:path>
                <a:path w="3906520" h="338454">
                  <a:moveTo>
                    <a:pt x="57994" y="169017"/>
                  </a:moveTo>
                  <a:lnTo>
                    <a:pt x="51649" y="175643"/>
                  </a:lnTo>
                  <a:lnTo>
                    <a:pt x="57994" y="175643"/>
                  </a:lnTo>
                  <a:lnTo>
                    <a:pt x="57994" y="169017"/>
                  </a:lnTo>
                  <a:close/>
                </a:path>
                <a:path w="3906520" h="338454">
                  <a:moveTo>
                    <a:pt x="3906311" y="162391"/>
                  </a:moveTo>
                  <a:lnTo>
                    <a:pt x="3899966" y="162391"/>
                  </a:lnTo>
                  <a:lnTo>
                    <a:pt x="3893621" y="169017"/>
                  </a:lnTo>
                  <a:lnTo>
                    <a:pt x="57994" y="169017"/>
                  </a:lnTo>
                  <a:lnTo>
                    <a:pt x="57994" y="175643"/>
                  </a:lnTo>
                  <a:lnTo>
                    <a:pt x="3903520" y="175643"/>
                  </a:lnTo>
                  <a:lnTo>
                    <a:pt x="3906311" y="172674"/>
                  </a:lnTo>
                  <a:lnTo>
                    <a:pt x="3906311" y="162391"/>
                  </a:lnTo>
                  <a:close/>
                </a:path>
                <a:path w="3906520" h="338454">
                  <a:moveTo>
                    <a:pt x="3906311" y="0"/>
                  </a:moveTo>
                  <a:lnTo>
                    <a:pt x="3893621" y="0"/>
                  </a:lnTo>
                  <a:lnTo>
                    <a:pt x="3893621" y="169017"/>
                  </a:lnTo>
                  <a:lnTo>
                    <a:pt x="3899966" y="162391"/>
                  </a:lnTo>
                  <a:lnTo>
                    <a:pt x="3906311" y="162391"/>
                  </a:lnTo>
                  <a:lnTo>
                    <a:pt x="3906311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14680" y="2611120"/>
            <a:ext cx="218567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BANTUAN</a:t>
            </a:r>
            <a:r>
              <a:rPr sz="1800" b="1" spc="-114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6A391F"/>
                </a:solidFill>
                <a:latin typeface="Trebuchet MS"/>
                <a:cs typeface="Trebuchet MS"/>
              </a:rPr>
              <a:t>DANA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KEGIATAN</a:t>
            </a:r>
            <a:r>
              <a:rPr sz="1800" b="1" spc="-9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DELEGASI MAHASISWA INTERNASIONAL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368784"/>
              </p:ext>
            </p:extLst>
          </p:nvPr>
        </p:nvGraphicFramePr>
        <p:xfrm>
          <a:off x="3880487" y="381037"/>
          <a:ext cx="7866379" cy="6085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53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2405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35" dirty="0">
                          <a:latin typeface="Calibri"/>
                          <a:cs typeface="Calibri"/>
                        </a:rPr>
                        <a:t>PERMOHONAN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30" dirty="0">
                          <a:latin typeface="Calibri"/>
                          <a:cs typeface="Calibri"/>
                        </a:rPr>
                        <a:t>BANTUAN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DELEGASI</a:t>
                      </a:r>
                      <a:r>
                        <a:rPr sz="115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INTERNASIONAL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10" dirty="0">
                          <a:latin typeface="Calibri"/>
                          <a:cs typeface="Calibri"/>
                        </a:rPr>
                        <a:t>Pelaksana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150" spc="-25" dirty="0">
                          <a:latin typeface="Calibri"/>
                          <a:cs typeface="Calibri"/>
                        </a:rPr>
                        <a:t>No.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1123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150" spc="-10" dirty="0">
                          <a:latin typeface="Calibri"/>
                          <a:cs typeface="Calibri"/>
                        </a:rPr>
                        <a:t>Kegiatan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1123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8669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250" spc="-10" dirty="0">
                          <a:latin typeface="Arial MT"/>
                          <a:cs typeface="Arial MT"/>
                        </a:rPr>
                        <a:t>Ormawa</a:t>
                      </a:r>
                      <a:endParaRPr sz="12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73660" indent="215900">
                        <a:lnSpc>
                          <a:spcPts val="1620"/>
                        </a:lnSpc>
                        <a:spcBef>
                          <a:spcPts val="5"/>
                        </a:spcBef>
                      </a:pPr>
                      <a:r>
                        <a:rPr sz="1250" spc="-35" dirty="0">
                          <a:latin typeface="Arial MT"/>
                          <a:cs typeface="Arial MT"/>
                        </a:rPr>
                        <a:t>Pembina </a:t>
                      </a:r>
                      <a:r>
                        <a:rPr sz="1250" spc="-160" dirty="0">
                          <a:latin typeface="Arial MT"/>
                          <a:cs typeface="Arial MT"/>
                        </a:rPr>
                        <a:t>Kemahasiswaan</a:t>
                      </a:r>
                      <a:endParaRPr sz="12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5725" indent="692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50" spc="-140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12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lang="en-US" sz="1250" spc="-50" dirty="0">
                          <a:latin typeface="Arial MT"/>
                          <a:cs typeface="Arial MT"/>
                        </a:rPr>
                        <a:t> III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1250" spc="-145" dirty="0">
                          <a:latin typeface="Arial MT"/>
                          <a:cs typeface="Arial MT"/>
                        </a:rPr>
                        <a:t>    </a:t>
                      </a:r>
                      <a:endParaRPr sz="125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73025" marR="75565" algn="ctr">
                        <a:lnSpc>
                          <a:spcPts val="1620"/>
                        </a:lnSpc>
                      </a:pPr>
                      <a:r>
                        <a:rPr sz="1250" spc="-140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12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45" dirty="0">
                          <a:latin typeface="Arial MT"/>
                          <a:cs typeface="Arial MT"/>
                        </a:rPr>
                        <a:t>Rektor </a:t>
                      </a:r>
                      <a:r>
                        <a:rPr sz="1250" spc="-35" dirty="0">
                          <a:latin typeface="Arial MT"/>
                          <a:cs typeface="Arial MT"/>
                        </a:rPr>
                        <a:t>II/Kabiro 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Keuangan</a:t>
                      </a:r>
                      <a:endParaRPr sz="12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4790" marR="180340" indent="-38100">
                        <a:lnSpc>
                          <a:spcPts val="1620"/>
                        </a:lnSpc>
                        <a:spcBef>
                          <a:spcPts val="5"/>
                        </a:spcBef>
                      </a:pPr>
                      <a:r>
                        <a:rPr sz="1250" spc="-135" dirty="0">
                          <a:latin typeface="Arial MT"/>
                          <a:cs typeface="Arial MT"/>
                        </a:rPr>
                        <a:t>Staf</a:t>
                      </a:r>
                      <a:r>
                        <a:rPr sz="12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55" dirty="0">
                          <a:latin typeface="Arial MT"/>
                          <a:cs typeface="Arial MT"/>
                        </a:rPr>
                        <a:t>Bagian</a:t>
                      </a:r>
                      <a:r>
                        <a:rPr sz="1250" spc="-135" dirty="0">
                          <a:latin typeface="Arial MT"/>
                          <a:cs typeface="Arial MT"/>
                        </a:rPr>
                        <a:t> Keuangan</a:t>
                      </a:r>
                      <a:endParaRPr sz="12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1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150" spc="-160" dirty="0">
                          <a:latin typeface="Arial MT"/>
                          <a:cs typeface="Arial MT"/>
                        </a:rPr>
                        <a:t>Menyerahkan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45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6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Permohonan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50" spc="-175" dirty="0">
                          <a:latin typeface="Arial MT"/>
                          <a:cs typeface="Arial MT"/>
                        </a:rPr>
                        <a:t>Dana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60" dirty="0">
                          <a:latin typeface="Arial MT"/>
                          <a:cs typeface="Arial MT"/>
                        </a:rPr>
                        <a:t>Bantuan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45" dirty="0">
                          <a:latin typeface="Arial MT"/>
                          <a:cs typeface="Arial MT"/>
                        </a:rPr>
                        <a:t>kegiatan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4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115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Internasional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2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50" spc="-170" dirty="0">
                          <a:latin typeface="Arial MT"/>
                          <a:cs typeface="Arial MT"/>
                        </a:rPr>
                        <a:t>Membaca,</a:t>
                      </a:r>
                      <a:r>
                        <a:rPr sz="12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6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12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6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2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7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125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0" dirty="0">
                          <a:latin typeface="Arial MT"/>
                          <a:cs typeface="Arial MT"/>
                        </a:rPr>
                        <a:t>Arahan</a:t>
                      </a:r>
                      <a:endParaRPr sz="1250" dirty="0">
                        <a:latin typeface="Arial MT"/>
                        <a:cs typeface="Arial MT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50" spc="-10" dirty="0">
                          <a:latin typeface="Arial MT"/>
                          <a:cs typeface="Arial MT"/>
                        </a:rPr>
                        <a:t>Kerja</a:t>
                      </a:r>
                      <a:endParaRPr sz="1250" dirty="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2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3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50" spc="-155" dirty="0">
                          <a:latin typeface="Arial MT"/>
                          <a:cs typeface="Arial MT"/>
                        </a:rPr>
                        <a:t>Audensi</a:t>
                      </a:r>
                      <a:r>
                        <a:rPr sz="12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65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2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45" dirty="0">
                          <a:latin typeface="Arial MT"/>
                          <a:cs typeface="Arial MT"/>
                        </a:rPr>
                        <a:t>Mahasiswa,</a:t>
                      </a:r>
                      <a:r>
                        <a:rPr sz="12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6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12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25" dirty="0">
                          <a:latin typeface="Arial MT"/>
                          <a:cs typeface="Arial MT"/>
                        </a:rPr>
                        <a:t>dan</a:t>
                      </a:r>
                      <a:endParaRPr sz="1250" dirty="0">
                        <a:latin typeface="Arial MT"/>
                        <a:cs typeface="Arial MT"/>
                      </a:endParaRPr>
                    </a:p>
                    <a:p>
                      <a:pPr marL="21590" marR="202565">
                        <a:lnSpc>
                          <a:spcPts val="1620"/>
                        </a:lnSpc>
                        <a:spcBef>
                          <a:spcPts val="70"/>
                        </a:spcBef>
                      </a:pPr>
                      <a:r>
                        <a:rPr sz="1250" spc="-17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125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60" dirty="0">
                          <a:latin typeface="Arial MT"/>
                          <a:cs typeface="Arial MT"/>
                        </a:rPr>
                        <a:t>Rekomendasi.</a:t>
                      </a:r>
                      <a:r>
                        <a:rPr sz="125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30" dirty="0">
                          <a:latin typeface="Arial MT"/>
                          <a:cs typeface="Arial MT"/>
                        </a:rPr>
                        <a:t>Jika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75" dirty="0">
                          <a:latin typeface="Arial MT"/>
                          <a:cs typeface="Arial MT"/>
                        </a:rPr>
                        <a:t>ya</a:t>
                      </a:r>
                      <a:r>
                        <a:rPr sz="12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45" dirty="0">
                          <a:latin typeface="Arial MT"/>
                          <a:cs typeface="Arial MT"/>
                        </a:rPr>
                        <a:t>membuat </a:t>
                      </a:r>
                      <a:r>
                        <a:rPr sz="1250" spc="-150" dirty="0">
                          <a:latin typeface="Arial MT"/>
                          <a:cs typeface="Arial MT"/>
                        </a:rPr>
                        <a:t>arahan</a:t>
                      </a:r>
                      <a:r>
                        <a:rPr sz="12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40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2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45" dirty="0">
                          <a:latin typeface="Arial MT"/>
                          <a:cs typeface="Arial MT"/>
                        </a:rPr>
                        <a:t>kegiatan</a:t>
                      </a:r>
                      <a:r>
                        <a:rPr sz="12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40" dirty="0">
                          <a:latin typeface="Arial MT"/>
                          <a:cs typeface="Arial MT"/>
                        </a:rPr>
                        <a:t>didanai</a:t>
                      </a:r>
                      <a:r>
                        <a:rPr sz="12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5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20" dirty="0">
                          <a:latin typeface="Arial MT"/>
                          <a:cs typeface="Arial MT"/>
                        </a:rPr>
                        <a:t>kepala</a:t>
                      </a:r>
                      <a:endParaRPr sz="1250" dirty="0">
                        <a:latin typeface="Arial MT"/>
                        <a:cs typeface="Arial MT"/>
                      </a:endParaRPr>
                    </a:p>
                    <a:p>
                      <a:pPr marL="21590" marR="361315">
                        <a:lnSpc>
                          <a:spcPts val="1620"/>
                        </a:lnSpc>
                      </a:pPr>
                      <a:r>
                        <a:rPr sz="1250" spc="-150" dirty="0">
                          <a:latin typeface="Arial MT"/>
                          <a:cs typeface="Arial MT"/>
                        </a:rPr>
                        <a:t>bagian</a:t>
                      </a:r>
                      <a:r>
                        <a:rPr sz="12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35" dirty="0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sz="12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55" dirty="0">
                          <a:latin typeface="Arial MT"/>
                          <a:cs typeface="Arial MT"/>
                        </a:rPr>
                        <a:t>kemahasiswaan,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80" dirty="0">
                          <a:latin typeface="Arial MT"/>
                          <a:cs typeface="Arial MT"/>
                        </a:rPr>
                        <a:t>jika </a:t>
                      </a:r>
                      <a:r>
                        <a:rPr sz="1250" spc="-135" dirty="0">
                          <a:latin typeface="Arial MT"/>
                          <a:cs typeface="Arial MT"/>
                        </a:rPr>
                        <a:t>ditolak</a:t>
                      </a:r>
                      <a:r>
                        <a:rPr sz="12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40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2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60" dirty="0">
                          <a:latin typeface="Arial MT"/>
                          <a:cs typeface="Arial MT"/>
                        </a:rPr>
                        <a:t>akan</a:t>
                      </a:r>
                      <a:r>
                        <a:rPr sz="12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50" spc="-150" dirty="0">
                          <a:latin typeface="Arial MT"/>
                          <a:cs typeface="Arial MT"/>
                        </a:rPr>
                        <a:t>dikembalikan</a:t>
                      </a:r>
                      <a:r>
                        <a:rPr sz="1250" spc="-25" dirty="0">
                          <a:latin typeface="Arial MT"/>
                          <a:cs typeface="Arial MT"/>
                        </a:rPr>
                        <a:t> ke</a:t>
                      </a:r>
                      <a:endParaRPr sz="1250" dirty="0">
                        <a:latin typeface="Arial MT"/>
                        <a:cs typeface="Arial MT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50" spc="-50" dirty="0">
                          <a:latin typeface="Arial MT"/>
                          <a:cs typeface="Arial MT"/>
                        </a:rPr>
                        <a:t>mahasiswa</a:t>
                      </a:r>
                      <a:endParaRPr sz="1250" dirty="0">
                        <a:latin typeface="Arial MT"/>
                        <a:cs typeface="Arial MT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6065">
                        <a:lnSpc>
                          <a:spcPct val="100000"/>
                        </a:lnSpc>
                      </a:pPr>
                      <a:r>
                        <a:rPr sz="1150" spc="-10" dirty="0">
                          <a:latin typeface="Calibri"/>
                          <a:cs typeface="Calibri"/>
                        </a:rPr>
                        <a:t>Tidak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595630">
                        <a:lnSpc>
                          <a:spcPct val="100000"/>
                        </a:lnSpc>
                      </a:pPr>
                      <a:r>
                        <a:rPr sz="1150" spc="-25" dirty="0">
                          <a:latin typeface="Calibri"/>
                          <a:cs typeface="Calibri"/>
                        </a:rPr>
                        <a:t>Ya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4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99060">
                        <a:lnSpc>
                          <a:spcPct val="109900"/>
                        </a:lnSpc>
                        <a:spcBef>
                          <a:spcPts val="145"/>
                        </a:spcBef>
                      </a:pPr>
                      <a:r>
                        <a:rPr sz="1150" spc="-20" dirty="0">
                          <a:latin typeface="Calibri"/>
                          <a:cs typeface="Calibri"/>
                        </a:rPr>
                        <a:t>Memperbaiki</a:t>
                      </a:r>
                      <a:r>
                        <a:rPr sz="11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Proposal</a:t>
                      </a:r>
                      <a:r>
                        <a:rPr sz="11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dirty="0">
                          <a:latin typeface="Calibri"/>
                          <a:cs typeface="Calibri"/>
                        </a:rPr>
                        <a:t>dan</a:t>
                      </a:r>
                      <a:r>
                        <a:rPr sz="11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menyesuaikann 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dengan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 hlahal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yang</a:t>
                      </a:r>
                      <a:r>
                        <a:rPr sz="11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perlu</a:t>
                      </a:r>
                      <a:r>
                        <a:rPr sz="11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diperbaiki</a:t>
                      </a:r>
                      <a:endParaRPr sz="1150" dirty="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5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10" dirty="0">
                          <a:latin typeface="Calibri"/>
                          <a:cs typeface="Calibri"/>
                        </a:rPr>
                        <a:t>Disposisi</a:t>
                      </a:r>
                      <a:r>
                        <a:rPr sz="115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ke</a:t>
                      </a:r>
                      <a:r>
                        <a:rPr sz="11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bagian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 keuangan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untuk</a:t>
                      </a:r>
                      <a:r>
                        <a:rPr sz="11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proses</a:t>
                      </a:r>
                      <a:endParaRPr sz="1150">
                        <a:latin typeface="Calibri"/>
                        <a:cs typeface="Calibri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50" spc="-20" dirty="0">
                          <a:latin typeface="Calibri"/>
                          <a:cs typeface="Calibri"/>
                        </a:rPr>
                        <a:t>pencairan</a:t>
                      </a:r>
                      <a:r>
                        <a:rPr sz="11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pendanaan</a:t>
                      </a:r>
                      <a:r>
                        <a:rPr sz="11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bantuan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0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6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25" dirty="0">
                          <a:latin typeface="Calibri"/>
                          <a:cs typeface="Calibri"/>
                        </a:rPr>
                        <a:t>Pencairan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dirty="0">
                          <a:latin typeface="Calibri"/>
                          <a:cs typeface="Calibri"/>
                        </a:rPr>
                        <a:t>dana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bantuan</a:t>
                      </a:r>
                      <a:r>
                        <a:rPr sz="11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kegiatan</a:t>
                      </a:r>
                      <a:r>
                        <a:rPr sz="11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sesuai</a:t>
                      </a:r>
                      <a:endParaRPr sz="1150">
                        <a:latin typeface="Calibri"/>
                        <a:cs typeface="Calibri"/>
                      </a:endParaRPr>
                    </a:p>
                    <a:p>
                      <a:pPr marL="21590" marR="103505">
                        <a:lnSpc>
                          <a:spcPts val="1520"/>
                        </a:lnSpc>
                        <a:spcBef>
                          <a:spcPts val="70"/>
                        </a:spcBef>
                      </a:pPr>
                      <a:r>
                        <a:rPr sz="1150" spc="-20" dirty="0">
                          <a:latin typeface="Calibri"/>
                          <a:cs typeface="Calibri"/>
                        </a:rPr>
                        <a:t>dengan</a:t>
                      </a:r>
                      <a:r>
                        <a:rPr sz="11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disposisi</a:t>
                      </a:r>
                      <a:r>
                        <a:rPr sz="11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bidang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 kemahasiswaan</a:t>
                      </a:r>
                      <a:r>
                        <a:rPr sz="11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ke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staf</a:t>
                      </a:r>
                      <a:r>
                        <a:rPr sz="11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bagian</a:t>
                      </a:r>
                      <a:r>
                        <a:rPr sz="11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pembayaran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41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7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50" spc="-10" dirty="0">
                          <a:latin typeface="Calibri"/>
                          <a:cs typeface="Calibri"/>
                        </a:rPr>
                        <a:t>Mahasiswa</a:t>
                      </a:r>
                      <a:r>
                        <a:rPr sz="115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menerima</a:t>
                      </a:r>
                      <a:r>
                        <a:rPr sz="11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dirty="0">
                          <a:latin typeface="Calibri"/>
                          <a:cs typeface="Calibri"/>
                        </a:rPr>
                        <a:t>Dana</a:t>
                      </a:r>
                      <a:r>
                        <a:rPr sz="11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Bantuan</a:t>
                      </a:r>
                      <a:endParaRPr sz="1150">
                        <a:latin typeface="Calibri"/>
                        <a:cs typeface="Calibri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50" spc="-20" dirty="0">
                          <a:latin typeface="Calibri"/>
                          <a:cs typeface="Calibri"/>
                        </a:rPr>
                        <a:t>Delegasi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Internasional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150" spc="-50" dirty="0">
                          <a:latin typeface="Calibri"/>
                          <a:cs typeface="Calibri"/>
                        </a:rPr>
                        <a:t>8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150" spc="-20" dirty="0">
                          <a:latin typeface="Calibri"/>
                          <a:cs typeface="Calibri"/>
                        </a:rPr>
                        <a:t>Membuat</a:t>
                      </a:r>
                      <a:r>
                        <a:rPr sz="11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Laporan</a:t>
                      </a:r>
                      <a:r>
                        <a:rPr sz="11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Pertanggungjawaban</a:t>
                      </a:r>
                      <a:r>
                        <a:rPr sz="115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dan</a:t>
                      </a:r>
                      <a:endParaRPr sz="1150">
                        <a:latin typeface="Calibri"/>
                        <a:cs typeface="Calibri"/>
                      </a:endParaRPr>
                    </a:p>
                    <a:p>
                      <a:pPr marL="21590" marR="86360">
                        <a:lnSpc>
                          <a:spcPct val="109800"/>
                        </a:lnSpc>
                        <a:spcBef>
                          <a:spcPts val="5"/>
                        </a:spcBef>
                      </a:pPr>
                      <a:r>
                        <a:rPr sz="1150" spc="-20" dirty="0">
                          <a:latin typeface="Calibri"/>
                          <a:cs typeface="Calibri"/>
                        </a:rPr>
                        <a:t>Prestasi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 kegiatan</a:t>
                      </a:r>
                      <a:r>
                        <a:rPr sz="115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30" dirty="0">
                          <a:latin typeface="Calibri"/>
                          <a:cs typeface="Calibri"/>
                        </a:rPr>
                        <a:t>Ke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 Bagian</a:t>
                      </a:r>
                      <a:r>
                        <a:rPr sz="1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Kemahasiswaan 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Setelah</a:t>
                      </a:r>
                      <a:r>
                        <a:rPr sz="1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5" dirty="0">
                          <a:latin typeface="Calibri"/>
                          <a:cs typeface="Calibri"/>
                        </a:rPr>
                        <a:t>kegiatan</a:t>
                      </a:r>
                      <a:r>
                        <a:rPr sz="11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20" dirty="0">
                          <a:latin typeface="Calibri"/>
                          <a:cs typeface="Calibri"/>
                        </a:rPr>
                        <a:t>selesai</a:t>
                      </a:r>
                      <a:r>
                        <a:rPr sz="11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-10" dirty="0">
                          <a:latin typeface="Calibri"/>
                          <a:cs typeface="Calibri"/>
                        </a:rPr>
                        <a:t>dilaksanakan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10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6" name="Picture 15" descr="Universitas Bumigora">
            <a:extLst>
              <a:ext uri="{FF2B5EF4-FFF2-40B4-BE49-F238E27FC236}">
                <a16:creationId xmlns:a16="http://schemas.microsoft.com/office/drawing/2014/main" id="{926CD431-4F95-8C17-CA4D-63D3D7C2B4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468488" y="1156253"/>
            <a:ext cx="3959225" cy="5292725"/>
            <a:chOff x="7468488" y="1156253"/>
            <a:chExt cx="3959225" cy="5292725"/>
          </a:xfrm>
        </p:grpSpPr>
        <p:sp>
          <p:nvSpPr>
            <p:cNvPr id="3" name="object 3"/>
            <p:cNvSpPr/>
            <p:nvPr/>
          </p:nvSpPr>
          <p:spPr>
            <a:xfrm>
              <a:off x="7468488" y="1156253"/>
              <a:ext cx="3959225" cy="589915"/>
            </a:xfrm>
            <a:custGeom>
              <a:avLst/>
              <a:gdLst/>
              <a:ahLst/>
              <a:cxnLst/>
              <a:rect l="l" t="t" r="r" b="b"/>
              <a:pathLst>
                <a:path w="3959225" h="589914">
                  <a:moveTo>
                    <a:pt x="3959089" y="0"/>
                  </a:moveTo>
                  <a:lnTo>
                    <a:pt x="0" y="0"/>
                  </a:lnTo>
                  <a:lnTo>
                    <a:pt x="0" y="589594"/>
                  </a:lnTo>
                  <a:lnTo>
                    <a:pt x="3959089" y="589594"/>
                  </a:lnTo>
                  <a:lnTo>
                    <a:pt x="3959089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79496" y="2180866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80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75826" y="2180866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80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79496" y="2835919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80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75826" y="2835919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80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79496" y="3294596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79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75826" y="3294596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79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479496" y="3603467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79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475826" y="3603467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79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479496" y="4202412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79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475826" y="4202412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79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479496" y="4511189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79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475826" y="4511189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79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479496" y="4820060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79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475826" y="4820060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79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479496" y="5283132"/>
              <a:ext cx="3948429" cy="5080"/>
            </a:xfrm>
            <a:custGeom>
              <a:avLst/>
              <a:gdLst/>
              <a:ahLst/>
              <a:cxnLst/>
              <a:rect l="l" t="t" r="r" b="b"/>
              <a:pathLst>
                <a:path w="3948429" h="5079">
                  <a:moveTo>
                    <a:pt x="0" y="4675"/>
                  </a:moveTo>
                  <a:lnTo>
                    <a:pt x="3947934" y="4675"/>
                  </a:lnTo>
                  <a:lnTo>
                    <a:pt x="3947934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475826" y="5283132"/>
              <a:ext cx="3951604" cy="5080"/>
            </a:xfrm>
            <a:custGeom>
              <a:avLst/>
              <a:gdLst/>
              <a:ahLst/>
              <a:cxnLst/>
              <a:rect l="l" t="t" r="r" b="b"/>
              <a:pathLst>
                <a:path w="3951604" h="5079">
                  <a:moveTo>
                    <a:pt x="0" y="4675"/>
                  </a:moveTo>
                  <a:lnTo>
                    <a:pt x="3951603" y="4675"/>
                  </a:lnTo>
                  <a:lnTo>
                    <a:pt x="3951603" y="0"/>
                  </a:lnTo>
                  <a:lnTo>
                    <a:pt x="0" y="0"/>
                  </a:lnTo>
                  <a:lnTo>
                    <a:pt x="0" y="46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378180" y="1852171"/>
              <a:ext cx="462915" cy="173355"/>
            </a:xfrm>
            <a:custGeom>
              <a:avLst/>
              <a:gdLst/>
              <a:ahLst/>
              <a:cxnLst/>
              <a:rect l="l" t="t" r="r" b="b"/>
              <a:pathLst>
                <a:path w="462915" h="173355">
                  <a:moveTo>
                    <a:pt x="0" y="172997"/>
                  </a:moveTo>
                  <a:lnTo>
                    <a:pt x="462321" y="172997"/>
                  </a:lnTo>
                  <a:lnTo>
                    <a:pt x="462321" y="0"/>
                  </a:lnTo>
                  <a:lnTo>
                    <a:pt x="0" y="0"/>
                  </a:lnTo>
                  <a:lnTo>
                    <a:pt x="0" y="172997"/>
                  </a:lnTo>
                  <a:close/>
                </a:path>
              </a:pathLst>
            </a:custGeom>
            <a:ln w="2001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150961" y="1389290"/>
              <a:ext cx="2524760" cy="1029335"/>
            </a:xfrm>
            <a:custGeom>
              <a:avLst/>
              <a:gdLst/>
              <a:ahLst/>
              <a:cxnLst/>
              <a:rect l="l" t="t" r="r" b="b"/>
              <a:pathLst>
                <a:path w="2524759" h="1029335">
                  <a:moveTo>
                    <a:pt x="2232787" y="542366"/>
                  </a:moveTo>
                  <a:lnTo>
                    <a:pt x="1109421" y="542366"/>
                  </a:lnTo>
                  <a:lnTo>
                    <a:pt x="1104430" y="545553"/>
                  </a:lnTo>
                  <a:lnTo>
                    <a:pt x="1104430" y="988796"/>
                  </a:lnTo>
                  <a:lnTo>
                    <a:pt x="1070521" y="951763"/>
                  </a:lnTo>
                  <a:lnTo>
                    <a:pt x="1063777" y="950645"/>
                  </a:lnTo>
                  <a:lnTo>
                    <a:pt x="1053211" y="954570"/>
                  </a:lnTo>
                  <a:lnTo>
                    <a:pt x="1051445" y="958875"/>
                  </a:lnTo>
                  <a:lnTo>
                    <a:pt x="1115441" y="1028725"/>
                  </a:lnTo>
                  <a:lnTo>
                    <a:pt x="1128204" y="1014793"/>
                  </a:lnTo>
                  <a:lnTo>
                    <a:pt x="1179423" y="958875"/>
                  </a:lnTo>
                  <a:lnTo>
                    <a:pt x="1177671" y="954570"/>
                  </a:lnTo>
                  <a:lnTo>
                    <a:pt x="1167104" y="950645"/>
                  </a:lnTo>
                  <a:lnTo>
                    <a:pt x="1160348" y="951763"/>
                  </a:lnTo>
                  <a:lnTo>
                    <a:pt x="1126451" y="988796"/>
                  </a:lnTo>
                  <a:lnTo>
                    <a:pt x="1126451" y="556399"/>
                  </a:lnTo>
                  <a:lnTo>
                    <a:pt x="2232787" y="556399"/>
                  </a:lnTo>
                  <a:lnTo>
                    <a:pt x="2232787" y="549389"/>
                  </a:lnTo>
                  <a:lnTo>
                    <a:pt x="2232787" y="542366"/>
                  </a:lnTo>
                  <a:close/>
                </a:path>
                <a:path w="2524759" h="1029335">
                  <a:moveTo>
                    <a:pt x="2524277" y="396582"/>
                  </a:moveTo>
                  <a:lnTo>
                    <a:pt x="2522512" y="392290"/>
                  </a:lnTo>
                  <a:lnTo>
                    <a:pt x="2511945" y="388353"/>
                  </a:lnTo>
                  <a:lnTo>
                    <a:pt x="2505189" y="389483"/>
                  </a:lnTo>
                  <a:lnTo>
                    <a:pt x="2471293" y="426504"/>
                  </a:lnTo>
                  <a:lnTo>
                    <a:pt x="2471293" y="14033"/>
                  </a:lnTo>
                  <a:lnTo>
                    <a:pt x="2471293" y="7010"/>
                  </a:lnTo>
                  <a:lnTo>
                    <a:pt x="2471293" y="3175"/>
                  </a:lnTo>
                  <a:lnTo>
                    <a:pt x="2466302" y="0"/>
                  </a:lnTo>
                  <a:lnTo>
                    <a:pt x="0" y="0"/>
                  </a:lnTo>
                  <a:lnTo>
                    <a:pt x="0" y="14033"/>
                  </a:lnTo>
                  <a:lnTo>
                    <a:pt x="2449271" y="14033"/>
                  </a:lnTo>
                  <a:lnTo>
                    <a:pt x="2449271" y="426504"/>
                  </a:lnTo>
                  <a:lnTo>
                    <a:pt x="2415375" y="389483"/>
                  </a:lnTo>
                  <a:lnTo>
                    <a:pt x="2408618" y="388353"/>
                  </a:lnTo>
                  <a:lnTo>
                    <a:pt x="2398052" y="392290"/>
                  </a:lnTo>
                  <a:lnTo>
                    <a:pt x="2396286" y="396582"/>
                  </a:lnTo>
                  <a:lnTo>
                    <a:pt x="2460282" y="466445"/>
                  </a:lnTo>
                  <a:lnTo>
                    <a:pt x="2473045" y="452501"/>
                  </a:lnTo>
                  <a:lnTo>
                    <a:pt x="2524277" y="39658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297457" y="4278812"/>
              <a:ext cx="462915" cy="154305"/>
            </a:xfrm>
            <a:custGeom>
              <a:avLst/>
              <a:gdLst/>
              <a:ahLst/>
              <a:cxnLst/>
              <a:rect l="l" t="t" r="r" b="b"/>
              <a:pathLst>
                <a:path w="462915" h="154304">
                  <a:moveTo>
                    <a:pt x="0" y="154295"/>
                  </a:moveTo>
                  <a:lnTo>
                    <a:pt x="462321" y="154295"/>
                  </a:lnTo>
                  <a:lnTo>
                    <a:pt x="462321" y="0"/>
                  </a:lnTo>
                  <a:lnTo>
                    <a:pt x="0" y="0"/>
                  </a:lnTo>
                  <a:lnTo>
                    <a:pt x="0" y="154295"/>
                  </a:lnTo>
                  <a:close/>
                </a:path>
              </a:pathLst>
            </a:custGeom>
            <a:ln w="1976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466516" y="4435444"/>
              <a:ext cx="2082164" cy="269875"/>
            </a:xfrm>
            <a:custGeom>
              <a:avLst/>
              <a:gdLst/>
              <a:ahLst/>
              <a:cxnLst/>
              <a:rect l="l" t="t" r="r" b="b"/>
              <a:pathLst>
                <a:path w="2082165" h="269875">
                  <a:moveTo>
                    <a:pt x="109489" y="188427"/>
                  </a:moveTo>
                  <a:lnTo>
                    <a:pt x="104352" y="190390"/>
                  </a:lnTo>
                  <a:lnTo>
                    <a:pt x="0" y="229104"/>
                  </a:lnTo>
                  <a:lnTo>
                    <a:pt x="104352" y="267912"/>
                  </a:lnTo>
                  <a:lnTo>
                    <a:pt x="109489" y="269876"/>
                  </a:lnTo>
                  <a:lnTo>
                    <a:pt x="116240" y="268753"/>
                  </a:lnTo>
                  <a:lnTo>
                    <a:pt x="122405" y="262021"/>
                  </a:lnTo>
                  <a:lnTo>
                    <a:pt x="120643" y="257719"/>
                  </a:lnTo>
                  <a:lnTo>
                    <a:pt x="115360" y="255849"/>
                  </a:lnTo>
                  <a:lnTo>
                    <a:pt x="62271" y="236118"/>
                  </a:lnTo>
                  <a:lnTo>
                    <a:pt x="21721" y="236118"/>
                  </a:lnTo>
                  <a:lnTo>
                    <a:pt x="21721" y="222091"/>
                  </a:lnTo>
                  <a:lnTo>
                    <a:pt x="62523" y="222091"/>
                  </a:lnTo>
                  <a:lnTo>
                    <a:pt x="120643" y="200490"/>
                  </a:lnTo>
                  <a:lnTo>
                    <a:pt x="122405" y="196188"/>
                  </a:lnTo>
                  <a:lnTo>
                    <a:pt x="119323" y="192915"/>
                  </a:lnTo>
                  <a:lnTo>
                    <a:pt x="116240" y="189549"/>
                  </a:lnTo>
                  <a:lnTo>
                    <a:pt x="109489" y="188427"/>
                  </a:lnTo>
                  <a:close/>
                </a:path>
                <a:path w="2082165" h="269875">
                  <a:moveTo>
                    <a:pt x="62523" y="222091"/>
                  </a:moveTo>
                  <a:lnTo>
                    <a:pt x="21721" y="222091"/>
                  </a:lnTo>
                  <a:lnTo>
                    <a:pt x="21721" y="236118"/>
                  </a:lnTo>
                  <a:lnTo>
                    <a:pt x="62271" y="236118"/>
                  </a:lnTo>
                  <a:lnTo>
                    <a:pt x="59755" y="235183"/>
                  </a:lnTo>
                  <a:lnTo>
                    <a:pt x="27299" y="235183"/>
                  </a:lnTo>
                  <a:lnTo>
                    <a:pt x="27299" y="223120"/>
                  </a:lnTo>
                  <a:lnTo>
                    <a:pt x="59755" y="223120"/>
                  </a:lnTo>
                  <a:lnTo>
                    <a:pt x="62523" y="222091"/>
                  </a:lnTo>
                  <a:close/>
                </a:path>
                <a:path w="2082165" h="269875">
                  <a:moveTo>
                    <a:pt x="2060047" y="222091"/>
                  </a:moveTo>
                  <a:lnTo>
                    <a:pt x="62523" y="222091"/>
                  </a:lnTo>
                  <a:lnTo>
                    <a:pt x="43527" y="229151"/>
                  </a:lnTo>
                  <a:lnTo>
                    <a:pt x="62271" y="236118"/>
                  </a:lnTo>
                  <a:lnTo>
                    <a:pt x="2077072" y="236118"/>
                  </a:lnTo>
                  <a:lnTo>
                    <a:pt x="2082062" y="233032"/>
                  </a:lnTo>
                  <a:lnTo>
                    <a:pt x="2082062" y="229104"/>
                  </a:lnTo>
                  <a:lnTo>
                    <a:pt x="2060047" y="229104"/>
                  </a:lnTo>
                  <a:lnTo>
                    <a:pt x="2060047" y="222091"/>
                  </a:lnTo>
                  <a:close/>
                </a:path>
                <a:path w="2082165" h="269875">
                  <a:moveTo>
                    <a:pt x="27299" y="223120"/>
                  </a:moveTo>
                  <a:lnTo>
                    <a:pt x="27299" y="235183"/>
                  </a:lnTo>
                  <a:lnTo>
                    <a:pt x="43527" y="229151"/>
                  </a:lnTo>
                  <a:lnTo>
                    <a:pt x="27299" y="223120"/>
                  </a:lnTo>
                  <a:close/>
                </a:path>
                <a:path w="2082165" h="269875">
                  <a:moveTo>
                    <a:pt x="43527" y="229151"/>
                  </a:moveTo>
                  <a:lnTo>
                    <a:pt x="27299" y="235183"/>
                  </a:lnTo>
                  <a:lnTo>
                    <a:pt x="59755" y="235183"/>
                  </a:lnTo>
                  <a:lnTo>
                    <a:pt x="43527" y="229151"/>
                  </a:lnTo>
                  <a:close/>
                </a:path>
                <a:path w="2082165" h="269875">
                  <a:moveTo>
                    <a:pt x="59755" y="223120"/>
                  </a:moveTo>
                  <a:lnTo>
                    <a:pt x="27299" y="223120"/>
                  </a:lnTo>
                  <a:lnTo>
                    <a:pt x="43527" y="229151"/>
                  </a:lnTo>
                  <a:lnTo>
                    <a:pt x="59755" y="223120"/>
                  </a:lnTo>
                  <a:close/>
                </a:path>
                <a:path w="2082165" h="269875">
                  <a:moveTo>
                    <a:pt x="2082062" y="0"/>
                  </a:moveTo>
                  <a:lnTo>
                    <a:pt x="2060047" y="0"/>
                  </a:lnTo>
                  <a:lnTo>
                    <a:pt x="2060047" y="229104"/>
                  </a:lnTo>
                  <a:lnTo>
                    <a:pt x="2071054" y="222091"/>
                  </a:lnTo>
                  <a:lnTo>
                    <a:pt x="2082062" y="222091"/>
                  </a:lnTo>
                  <a:lnTo>
                    <a:pt x="2082062" y="0"/>
                  </a:lnTo>
                  <a:close/>
                </a:path>
                <a:path w="2082165" h="269875">
                  <a:moveTo>
                    <a:pt x="2082062" y="222091"/>
                  </a:moveTo>
                  <a:lnTo>
                    <a:pt x="2071054" y="222091"/>
                  </a:lnTo>
                  <a:lnTo>
                    <a:pt x="2060047" y="229104"/>
                  </a:lnTo>
                  <a:lnTo>
                    <a:pt x="2082062" y="229104"/>
                  </a:lnTo>
                  <a:lnTo>
                    <a:pt x="2082062" y="22209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224073" y="3839304"/>
              <a:ext cx="528955" cy="248285"/>
            </a:xfrm>
            <a:custGeom>
              <a:avLst/>
              <a:gdLst/>
              <a:ahLst/>
              <a:cxnLst/>
              <a:rect l="l" t="t" r="r" b="b"/>
              <a:pathLst>
                <a:path w="528954" h="248285">
                  <a:moveTo>
                    <a:pt x="0" y="123903"/>
                  </a:moveTo>
                  <a:lnTo>
                    <a:pt x="264183" y="0"/>
                  </a:lnTo>
                  <a:lnTo>
                    <a:pt x="528367" y="123903"/>
                  </a:lnTo>
                  <a:lnTo>
                    <a:pt x="264183" y="247807"/>
                  </a:lnTo>
                  <a:lnTo>
                    <a:pt x="0" y="123903"/>
                  </a:lnTo>
                  <a:close/>
                </a:path>
              </a:pathLst>
            </a:custGeom>
            <a:ln w="2062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801356" y="1454746"/>
              <a:ext cx="3234055" cy="2938780"/>
            </a:xfrm>
            <a:custGeom>
              <a:avLst/>
              <a:gdLst/>
              <a:ahLst/>
              <a:cxnLst/>
              <a:rect l="l" t="t" r="r" b="b"/>
              <a:pathLst>
                <a:path w="3234054" h="2938779">
                  <a:moveTo>
                    <a:pt x="2424620" y="2502573"/>
                  </a:moveTo>
                  <a:lnTo>
                    <a:pt x="67068" y="2502573"/>
                  </a:lnTo>
                  <a:lnTo>
                    <a:pt x="67068" y="26606"/>
                  </a:lnTo>
                  <a:lnTo>
                    <a:pt x="104787" y="67805"/>
                  </a:lnTo>
                  <a:lnTo>
                    <a:pt x="106845" y="69951"/>
                  </a:lnTo>
                  <a:lnTo>
                    <a:pt x="111252" y="70700"/>
                  </a:lnTo>
                  <a:lnTo>
                    <a:pt x="114769" y="69481"/>
                  </a:lnTo>
                  <a:lnTo>
                    <a:pt x="118287" y="68173"/>
                  </a:lnTo>
                  <a:lnTo>
                    <a:pt x="119468" y="65278"/>
                  </a:lnTo>
                  <a:lnTo>
                    <a:pt x="68199" y="9258"/>
                  </a:lnTo>
                  <a:lnTo>
                    <a:pt x="59728" y="0"/>
                  </a:lnTo>
                  <a:lnTo>
                    <a:pt x="0" y="65278"/>
                  </a:lnTo>
                  <a:lnTo>
                    <a:pt x="1168" y="68173"/>
                  </a:lnTo>
                  <a:lnTo>
                    <a:pt x="4699" y="69481"/>
                  </a:lnTo>
                  <a:lnTo>
                    <a:pt x="8216" y="70700"/>
                  </a:lnTo>
                  <a:lnTo>
                    <a:pt x="12623" y="69951"/>
                  </a:lnTo>
                  <a:lnTo>
                    <a:pt x="14668" y="67805"/>
                  </a:lnTo>
                  <a:lnTo>
                    <a:pt x="52400" y="26606"/>
                  </a:lnTo>
                  <a:lnTo>
                    <a:pt x="52400" y="2509875"/>
                  </a:lnTo>
                  <a:lnTo>
                    <a:pt x="55626" y="2511933"/>
                  </a:lnTo>
                  <a:lnTo>
                    <a:pt x="2424620" y="2511933"/>
                  </a:lnTo>
                  <a:lnTo>
                    <a:pt x="2424620" y="2507246"/>
                  </a:lnTo>
                  <a:lnTo>
                    <a:pt x="2424620" y="2502573"/>
                  </a:lnTo>
                  <a:close/>
                </a:path>
                <a:path w="3234054" h="2938779">
                  <a:moveTo>
                    <a:pt x="2743111" y="2319388"/>
                  </a:moveTo>
                  <a:lnTo>
                    <a:pt x="2741930" y="2316492"/>
                  </a:lnTo>
                  <a:lnTo>
                    <a:pt x="2734894" y="2313863"/>
                  </a:lnTo>
                  <a:lnTo>
                    <a:pt x="2730487" y="2314613"/>
                  </a:lnTo>
                  <a:lnTo>
                    <a:pt x="2690711" y="2358059"/>
                  </a:lnTo>
                  <a:lnTo>
                    <a:pt x="2690711" y="1987143"/>
                  </a:lnTo>
                  <a:lnTo>
                    <a:pt x="2690711" y="1982457"/>
                  </a:lnTo>
                  <a:lnTo>
                    <a:pt x="2690711" y="1979942"/>
                  </a:lnTo>
                  <a:lnTo>
                    <a:pt x="2687332" y="1977783"/>
                  </a:lnTo>
                  <a:lnTo>
                    <a:pt x="1703539" y="1977783"/>
                  </a:lnTo>
                  <a:lnTo>
                    <a:pt x="1703539" y="1987143"/>
                  </a:lnTo>
                  <a:lnTo>
                    <a:pt x="2676029" y="1987143"/>
                  </a:lnTo>
                  <a:lnTo>
                    <a:pt x="2676029" y="2358059"/>
                  </a:lnTo>
                  <a:lnTo>
                    <a:pt x="2636253" y="2314613"/>
                  </a:lnTo>
                  <a:lnTo>
                    <a:pt x="2631706" y="2313863"/>
                  </a:lnTo>
                  <a:lnTo>
                    <a:pt x="2628328" y="2315184"/>
                  </a:lnTo>
                  <a:lnTo>
                    <a:pt x="2624810" y="2316492"/>
                  </a:lnTo>
                  <a:lnTo>
                    <a:pt x="2623642" y="2319388"/>
                  </a:lnTo>
                  <a:lnTo>
                    <a:pt x="2683370" y="2384653"/>
                  </a:lnTo>
                  <a:lnTo>
                    <a:pt x="2691930" y="2375306"/>
                  </a:lnTo>
                  <a:lnTo>
                    <a:pt x="2743111" y="2319388"/>
                  </a:lnTo>
                  <a:close/>
                </a:path>
                <a:path w="3234054" h="2938779">
                  <a:moveTo>
                    <a:pt x="3233458" y="2503601"/>
                  </a:moveTo>
                  <a:lnTo>
                    <a:pt x="3230232" y="2501455"/>
                  </a:lnTo>
                  <a:lnTo>
                    <a:pt x="2951073" y="2501455"/>
                  </a:lnTo>
                  <a:lnTo>
                    <a:pt x="2951073" y="2510802"/>
                  </a:lnTo>
                  <a:lnTo>
                    <a:pt x="3218789" y="2510802"/>
                  </a:lnTo>
                  <a:lnTo>
                    <a:pt x="3218789" y="2895422"/>
                  </a:lnTo>
                  <a:lnTo>
                    <a:pt x="3003537" y="2895422"/>
                  </a:lnTo>
                  <a:lnTo>
                    <a:pt x="2990951" y="2900095"/>
                  </a:lnTo>
                  <a:lnTo>
                    <a:pt x="3001772" y="2896070"/>
                  </a:lnTo>
                  <a:lnTo>
                    <a:pt x="3003537" y="2895422"/>
                  </a:lnTo>
                  <a:lnTo>
                    <a:pt x="3071723" y="2870085"/>
                  </a:lnTo>
                  <a:lnTo>
                    <a:pt x="3072892" y="2867279"/>
                  </a:lnTo>
                  <a:lnTo>
                    <a:pt x="3068790" y="2862783"/>
                  </a:lnTo>
                  <a:lnTo>
                    <a:pt x="3064383" y="2862034"/>
                  </a:lnTo>
                  <a:lnTo>
                    <a:pt x="2961944" y="2900095"/>
                  </a:lnTo>
                  <a:lnTo>
                    <a:pt x="3064383" y="2938157"/>
                  </a:lnTo>
                  <a:lnTo>
                    <a:pt x="3068790" y="2937408"/>
                  </a:lnTo>
                  <a:lnTo>
                    <a:pt x="3072892" y="2932925"/>
                  </a:lnTo>
                  <a:lnTo>
                    <a:pt x="3071723" y="2930118"/>
                  </a:lnTo>
                  <a:lnTo>
                    <a:pt x="3003537" y="2904769"/>
                  </a:lnTo>
                  <a:lnTo>
                    <a:pt x="3230232" y="2904769"/>
                  </a:lnTo>
                  <a:lnTo>
                    <a:pt x="3233458" y="2902623"/>
                  </a:lnTo>
                  <a:lnTo>
                    <a:pt x="3233458" y="2900095"/>
                  </a:lnTo>
                  <a:lnTo>
                    <a:pt x="3233458" y="2895422"/>
                  </a:lnTo>
                  <a:lnTo>
                    <a:pt x="3233458" y="2510802"/>
                  </a:lnTo>
                  <a:lnTo>
                    <a:pt x="3233458" y="2506129"/>
                  </a:lnTo>
                  <a:lnTo>
                    <a:pt x="3233458" y="250360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729002" y="3362392"/>
              <a:ext cx="1776095" cy="3077210"/>
            </a:xfrm>
            <a:custGeom>
              <a:avLst/>
              <a:gdLst/>
              <a:ahLst/>
              <a:cxnLst/>
              <a:rect l="l" t="t" r="r" b="b"/>
              <a:pathLst>
                <a:path w="1776095" h="3077210">
                  <a:moveTo>
                    <a:pt x="1313580" y="154295"/>
                  </a:moveTo>
                  <a:lnTo>
                    <a:pt x="1775902" y="154295"/>
                  </a:lnTo>
                  <a:lnTo>
                    <a:pt x="1775902" y="0"/>
                  </a:lnTo>
                  <a:lnTo>
                    <a:pt x="1313580" y="0"/>
                  </a:lnTo>
                  <a:lnTo>
                    <a:pt x="1313580" y="154295"/>
                  </a:lnTo>
                  <a:close/>
                </a:path>
                <a:path w="1776095" h="3077210">
                  <a:moveTo>
                    <a:pt x="93198" y="2969048"/>
                  </a:moveTo>
                  <a:lnTo>
                    <a:pt x="486538" y="2969048"/>
                  </a:lnTo>
                  <a:lnTo>
                    <a:pt x="522772" y="2973273"/>
                  </a:lnTo>
                  <a:lnTo>
                    <a:pt x="552401" y="2984796"/>
                  </a:lnTo>
                  <a:lnTo>
                    <a:pt x="572398" y="3001887"/>
                  </a:lnTo>
                  <a:lnTo>
                    <a:pt x="579736" y="3022818"/>
                  </a:lnTo>
                  <a:lnTo>
                    <a:pt x="572398" y="3043749"/>
                  </a:lnTo>
                  <a:lnTo>
                    <a:pt x="552401" y="3060840"/>
                  </a:lnTo>
                  <a:lnTo>
                    <a:pt x="522772" y="3072362"/>
                  </a:lnTo>
                  <a:lnTo>
                    <a:pt x="486538" y="3076587"/>
                  </a:lnTo>
                  <a:lnTo>
                    <a:pt x="93198" y="3076587"/>
                  </a:lnTo>
                  <a:lnTo>
                    <a:pt x="56964" y="3072362"/>
                  </a:lnTo>
                  <a:lnTo>
                    <a:pt x="27335" y="3060840"/>
                  </a:lnTo>
                  <a:lnTo>
                    <a:pt x="7338" y="3043749"/>
                  </a:lnTo>
                  <a:lnTo>
                    <a:pt x="0" y="3022818"/>
                  </a:lnTo>
                  <a:lnTo>
                    <a:pt x="7338" y="3001887"/>
                  </a:lnTo>
                  <a:lnTo>
                    <a:pt x="27335" y="2984796"/>
                  </a:lnTo>
                  <a:lnTo>
                    <a:pt x="56964" y="2973273"/>
                  </a:lnTo>
                  <a:lnTo>
                    <a:pt x="93198" y="2969048"/>
                  </a:lnTo>
                  <a:close/>
                </a:path>
              </a:pathLst>
            </a:custGeom>
            <a:ln w="2402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213340" y="4737021"/>
              <a:ext cx="2118995" cy="342265"/>
            </a:xfrm>
            <a:custGeom>
              <a:avLst/>
              <a:gdLst/>
              <a:ahLst/>
              <a:cxnLst/>
              <a:rect l="l" t="t" r="r" b="b"/>
              <a:pathLst>
                <a:path w="2118995" h="342264">
                  <a:moveTo>
                    <a:pt x="2089757" y="303961"/>
                  </a:moveTo>
                  <a:lnTo>
                    <a:pt x="2009118" y="333931"/>
                  </a:lnTo>
                  <a:lnTo>
                    <a:pt x="2007944" y="336830"/>
                  </a:lnTo>
                  <a:lnTo>
                    <a:pt x="2009999" y="339075"/>
                  </a:lnTo>
                  <a:lnTo>
                    <a:pt x="2012053" y="341225"/>
                  </a:lnTo>
                  <a:lnTo>
                    <a:pt x="2016456" y="341974"/>
                  </a:lnTo>
                  <a:lnTo>
                    <a:pt x="2019979" y="340758"/>
                  </a:lnTo>
                  <a:lnTo>
                    <a:pt x="2106347" y="308590"/>
                  </a:lnTo>
                  <a:lnTo>
                    <a:pt x="2104371" y="308590"/>
                  </a:lnTo>
                  <a:lnTo>
                    <a:pt x="2104371" y="308029"/>
                  </a:lnTo>
                  <a:lnTo>
                    <a:pt x="2100702" y="308029"/>
                  </a:lnTo>
                  <a:lnTo>
                    <a:pt x="2089757" y="303961"/>
                  </a:lnTo>
                  <a:close/>
                </a:path>
                <a:path w="2118995" h="342264">
                  <a:moveTo>
                    <a:pt x="14676" y="0"/>
                  </a:moveTo>
                  <a:lnTo>
                    <a:pt x="0" y="0"/>
                  </a:lnTo>
                  <a:lnTo>
                    <a:pt x="0" y="306532"/>
                  </a:lnTo>
                  <a:lnTo>
                    <a:pt x="3228" y="308590"/>
                  </a:lnTo>
                  <a:lnTo>
                    <a:pt x="2077303" y="308590"/>
                  </a:lnTo>
                  <a:lnTo>
                    <a:pt x="2089757" y="303961"/>
                  </a:lnTo>
                  <a:lnTo>
                    <a:pt x="14676" y="303914"/>
                  </a:lnTo>
                  <a:lnTo>
                    <a:pt x="7338" y="299238"/>
                  </a:lnTo>
                  <a:lnTo>
                    <a:pt x="14676" y="299238"/>
                  </a:lnTo>
                  <a:lnTo>
                    <a:pt x="14676" y="0"/>
                  </a:lnTo>
                  <a:close/>
                </a:path>
                <a:path w="2118995" h="342264">
                  <a:moveTo>
                    <a:pt x="2106316" y="299238"/>
                  </a:moveTo>
                  <a:lnTo>
                    <a:pt x="2104371" y="299238"/>
                  </a:lnTo>
                  <a:lnTo>
                    <a:pt x="2104371" y="308590"/>
                  </a:lnTo>
                  <a:lnTo>
                    <a:pt x="2106347" y="308590"/>
                  </a:lnTo>
                  <a:lnTo>
                    <a:pt x="2118901" y="303914"/>
                  </a:lnTo>
                  <a:lnTo>
                    <a:pt x="2106316" y="299238"/>
                  </a:lnTo>
                  <a:close/>
                </a:path>
                <a:path w="2118995" h="342264">
                  <a:moveTo>
                    <a:pt x="2100702" y="299893"/>
                  </a:moveTo>
                  <a:lnTo>
                    <a:pt x="2089757" y="303961"/>
                  </a:lnTo>
                  <a:lnTo>
                    <a:pt x="2100702" y="308029"/>
                  </a:lnTo>
                  <a:lnTo>
                    <a:pt x="2100702" y="299893"/>
                  </a:lnTo>
                  <a:close/>
                </a:path>
                <a:path w="2118995" h="342264">
                  <a:moveTo>
                    <a:pt x="2104371" y="299893"/>
                  </a:moveTo>
                  <a:lnTo>
                    <a:pt x="2100702" y="299893"/>
                  </a:lnTo>
                  <a:lnTo>
                    <a:pt x="2100702" y="308029"/>
                  </a:lnTo>
                  <a:lnTo>
                    <a:pt x="2104371" y="308029"/>
                  </a:lnTo>
                  <a:lnTo>
                    <a:pt x="2104371" y="299893"/>
                  </a:lnTo>
                  <a:close/>
                </a:path>
                <a:path w="2118995" h="342264">
                  <a:moveTo>
                    <a:pt x="2016456" y="265855"/>
                  </a:moveTo>
                  <a:lnTo>
                    <a:pt x="2012053" y="266603"/>
                  </a:lnTo>
                  <a:lnTo>
                    <a:pt x="2007944" y="271091"/>
                  </a:lnTo>
                  <a:lnTo>
                    <a:pt x="2009118" y="273990"/>
                  </a:lnTo>
                  <a:lnTo>
                    <a:pt x="2089757" y="303961"/>
                  </a:lnTo>
                  <a:lnTo>
                    <a:pt x="2100702" y="299893"/>
                  </a:lnTo>
                  <a:lnTo>
                    <a:pt x="2104371" y="299893"/>
                  </a:lnTo>
                  <a:lnTo>
                    <a:pt x="2104371" y="299238"/>
                  </a:lnTo>
                  <a:lnTo>
                    <a:pt x="2106316" y="299238"/>
                  </a:lnTo>
                  <a:lnTo>
                    <a:pt x="2016456" y="265855"/>
                  </a:lnTo>
                  <a:close/>
                </a:path>
                <a:path w="2118995" h="342264">
                  <a:moveTo>
                    <a:pt x="14676" y="299238"/>
                  </a:moveTo>
                  <a:lnTo>
                    <a:pt x="7338" y="299238"/>
                  </a:lnTo>
                  <a:lnTo>
                    <a:pt x="14676" y="303914"/>
                  </a:lnTo>
                  <a:lnTo>
                    <a:pt x="14676" y="299238"/>
                  </a:lnTo>
                  <a:close/>
                </a:path>
                <a:path w="2118995" h="342264">
                  <a:moveTo>
                    <a:pt x="2077051" y="299238"/>
                  </a:moveTo>
                  <a:lnTo>
                    <a:pt x="14676" y="299238"/>
                  </a:lnTo>
                  <a:lnTo>
                    <a:pt x="14676" y="303914"/>
                  </a:lnTo>
                  <a:lnTo>
                    <a:pt x="2089631" y="303914"/>
                  </a:lnTo>
                  <a:lnTo>
                    <a:pt x="2077051" y="299238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985848" y="2417919"/>
              <a:ext cx="2825750" cy="2707640"/>
            </a:xfrm>
            <a:custGeom>
              <a:avLst/>
              <a:gdLst/>
              <a:ahLst/>
              <a:cxnLst/>
              <a:rect l="l" t="t" r="r" b="b"/>
              <a:pathLst>
                <a:path w="2825750" h="2707640">
                  <a:moveTo>
                    <a:pt x="1042058" y="154295"/>
                  </a:moveTo>
                  <a:lnTo>
                    <a:pt x="1504380" y="154295"/>
                  </a:lnTo>
                  <a:lnTo>
                    <a:pt x="1504380" y="0"/>
                  </a:lnTo>
                  <a:lnTo>
                    <a:pt x="1042058" y="0"/>
                  </a:lnTo>
                  <a:lnTo>
                    <a:pt x="1042058" y="154295"/>
                  </a:lnTo>
                  <a:close/>
                </a:path>
                <a:path w="2825750" h="2707640">
                  <a:moveTo>
                    <a:pt x="0" y="2319101"/>
                  </a:moveTo>
                  <a:lnTo>
                    <a:pt x="476998" y="2319101"/>
                  </a:lnTo>
                  <a:lnTo>
                    <a:pt x="476998" y="2169482"/>
                  </a:lnTo>
                  <a:lnTo>
                    <a:pt x="0" y="2169482"/>
                  </a:lnTo>
                  <a:lnTo>
                    <a:pt x="0" y="2319101"/>
                  </a:lnTo>
                  <a:close/>
                </a:path>
                <a:path w="2825750" h="2707640">
                  <a:moveTo>
                    <a:pt x="2348301" y="2707177"/>
                  </a:moveTo>
                  <a:lnTo>
                    <a:pt x="2825299" y="2707177"/>
                  </a:lnTo>
                  <a:lnTo>
                    <a:pt x="2825299" y="2538855"/>
                  </a:lnTo>
                  <a:lnTo>
                    <a:pt x="2348301" y="2538855"/>
                  </a:lnTo>
                  <a:lnTo>
                    <a:pt x="2348301" y="2707177"/>
                  </a:lnTo>
                  <a:close/>
                </a:path>
              </a:pathLst>
            </a:custGeom>
            <a:ln w="2402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801356" y="1454746"/>
              <a:ext cx="2812415" cy="4074160"/>
            </a:xfrm>
            <a:custGeom>
              <a:avLst/>
              <a:gdLst/>
              <a:ahLst/>
              <a:cxnLst/>
              <a:rect l="l" t="t" r="r" b="b"/>
              <a:pathLst>
                <a:path w="2812415" h="4074160">
                  <a:moveTo>
                    <a:pt x="2505341" y="4064228"/>
                  </a:moveTo>
                  <a:lnTo>
                    <a:pt x="67068" y="4064228"/>
                  </a:lnTo>
                  <a:lnTo>
                    <a:pt x="67068" y="26606"/>
                  </a:lnTo>
                  <a:lnTo>
                    <a:pt x="104787" y="67805"/>
                  </a:lnTo>
                  <a:lnTo>
                    <a:pt x="106845" y="69951"/>
                  </a:lnTo>
                  <a:lnTo>
                    <a:pt x="111252" y="70789"/>
                  </a:lnTo>
                  <a:lnTo>
                    <a:pt x="118287" y="68173"/>
                  </a:lnTo>
                  <a:lnTo>
                    <a:pt x="119468" y="65278"/>
                  </a:lnTo>
                  <a:lnTo>
                    <a:pt x="68122" y="9169"/>
                  </a:lnTo>
                  <a:lnTo>
                    <a:pt x="59728" y="0"/>
                  </a:lnTo>
                  <a:lnTo>
                    <a:pt x="0" y="65278"/>
                  </a:lnTo>
                  <a:lnTo>
                    <a:pt x="1168" y="68173"/>
                  </a:lnTo>
                  <a:lnTo>
                    <a:pt x="8216" y="70789"/>
                  </a:lnTo>
                  <a:lnTo>
                    <a:pt x="12623" y="69951"/>
                  </a:lnTo>
                  <a:lnTo>
                    <a:pt x="14668" y="67805"/>
                  </a:lnTo>
                  <a:lnTo>
                    <a:pt x="52400" y="26606"/>
                  </a:lnTo>
                  <a:lnTo>
                    <a:pt x="52400" y="4071518"/>
                  </a:lnTo>
                  <a:lnTo>
                    <a:pt x="55626" y="4073575"/>
                  </a:lnTo>
                  <a:lnTo>
                    <a:pt x="2505341" y="4073575"/>
                  </a:lnTo>
                  <a:lnTo>
                    <a:pt x="2505341" y="4068902"/>
                  </a:lnTo>
                  <a:lnTo>
                    <a:pt x="2505341" y="4064228"/>
                  </a:lnTo>
                  <a:close/>
                </a:path>
                <a:path w="2812415" h="4074160">
                  <a:moveTo>
                    <a:pt x="2812084" y="3890302"/>
                  </a:moveTo>
                  <a:lnTo>
                    <a:pt x="2775318" y="3890175"/>
                  </a:lnTo>
                  <a:lnTo>
                    <a:pt x="2776867" y="3670452"/>
                  </a:lnTo>
                  <a:lnTo>
                    <a:pt x="2762186" y="3670350"/>
                  </a:lnTo>
                  <a:lnTo>
                    <a:pt x="2760637" y="3890137"/>
                  </a:lnTo>
                  <a:lnTo>
                    <a:pt x="2724023" y="3890022"/>
                  </a:lnTo>
                  <a:lnTo>
                    <a:pt x="2767622" y="3946220"/>
                  </a:lnTo>
                  <a:lnTo>
                    <a:pt x="2804731" y="3899560"/>
                  </a:lnTo>
                  <a:lnTo>
                    <a:pt x="2812084" y="389030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035245" y="2978992"/>
              <a:ext cx="462915" cy="154305"/>
            </a:xfrm>
            <a:custGeom>
              <a:avLst/>
              <a:gdLst/>
              <a:ahLst/>
              <a:cxnLst/>
              <a:rect l="l" t="t" r="r" b="b"/>
              <a:pathLst>
                <a:path w="462915" h="154305">
                  <a:moveTo>
                    <a:pt x="0" y="154295"/>
                  </a:moveTo>
                  <a:lnTo>
                    <a:pt x="462321" y="154295"/>
                  </a:lnTo>
                  <a:lnTo>
                    <a:pt x="462321" y="0"/>
                  </a:lnTo>
                  <a:lnTo>
                    <a:pt x="0" y="0"/>
                  </a:lnTo>
                  <a:lnTo>
                    <a:pt x="0" y="154295"/>
                  </a:lnTo>
                  <a:close/>
                </a:path>
              </a:pathLst>
            </a:custGeom>
            <a:ln w="1976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225017" y="2572214"/>
              <a:ext cx="88265" cy="407034"/>
            </a:xfrm>
            <a:custGeom>
              <a:avLst/>
              <a:gdLst/>
              <a:ahLst/>
              <a:cxnLst/>
              <a:rect l="l" t="t" r="r" b="b"/>
              <a:pathLst>
                <a:path w="88265" h="407035">
                  <a:moveTo>
                    <a:pt x="36671" y="350772"/>
                  </a:moveTo>
                  <a:lnTo>
                    <a:pt x="0" y="351044"/>
                  </a:lnTo>
                  <a:lnTo>
                    <a:pt x="45058" y="406777"/>
                  </a:lnTo>
                  <a:lnTo>
                    <a:pt x="80644" y="360115"/>
                  </a:lnTo>
                  <a:lnTo>
                    <a:pt x="36838" y="360115"/>
                  </a:lnTo>
                  <a:lnTo>
                    <a:pt x="36671" y="350772"/>
                  </a:lnTo>
                  <a:close/>
                </a:path>
                <a:path w="88265" h="407035">
                  <a:moveTo>
                    <a:pt x="51347" y="350663"/>
                  </a:moveTo>
                  <a:lnTo>
                    <a:pt x="36671" y="350772"/>
                  </a:lnTo>
                  <a:lnTo>
                    <a:pt x="36838" y="360115"/>
                  </a:lnTo>
                  <a:lnTo>
                    <a:pt x="51515" y="360021"/>
                  </a:lnTo>
                  <a:lnTo>
                    <a:pt x="51347" y="350663"/>
                  </a:lnTo>
                  <a:close/>
                </a:path>
                <a:path w="88265" h="407035">
                  <a:moveTo>
                    <a:pt x="88061" y="350390"/>
                  </a:moveTo>
                  <a:lnTo>
                    <a:pt x="51347" y="350663"/>
                  </a:lnTo>
                  <a:lnTo>
                    <a:pt x="51515" y="360021"/>
                  </a:lnTo>
                  <a:lnTo>
                    <a:pt x="36838" y="360115"/>
                  </a:lnTo>
                  <a:lnTo>
                    <a:pt x="80644" y="360115"/>
                  </a:lnTo>
                  <a:lnTo>
                    <a:pt x="88061" y="350390"/>
                  </a:lnTo>
                  <a:close/>
                </a:path>
                <a:path w="88265" h="407035">
                  <a:moveTo>
                    <a:pt x="45058" y="0"/>
                  </a:moveTo>
                  <a:lnTo>
                    <a:pt x="30381" y="93"/>
                  </a:lnTo>
                  <a:lnTo>
                    <a:pt x="36671" y="350772"/>
                  </a:lnTo>
                  <a:lnTo>
                    <a:pt x="51347" y="350663"/>
                  </a:lnTo>
                  <a:lnTo>
                    <a:pt x="45058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304795" y="5400958"/>
              <a:ext cx="528955" cy="608330"/>
            </a:xfrm>
            <a:custGeom>
              <a:avLst/>
              <a:gdLst/>
              <a:ahLst/>
              <a:cxnLst/>
              <a:rect l="l" t="t" r="r" b="b"/>
              <a:pathLst>
                <a:path w="528954" h="608329">
                  <a:moveTo>
                    <a:pt x="0" y="123903"/>
                  </a:moveTo>
                  <a:lnTo>
                    <a:pt x="264183" y="0"/>
                  </a:lnTo>
                  <a:lnTo>
                    <a:pt x="528367" y="123903"/>
                  </a:lnTo>
                  <a:lnTo>
                    <a:pt x="264183" y="247844"/>
                  </a:lnTo>
                  <a:lnTo>
                    <a:pt x="0" y="123903"/>
                  </a:lnTo>
                  <a:close/>
                </a:path>
                <a:path w="528954" h="608329">
                  <a:moveTo>
                    <a:pt x="29353" y="607866"/>
                  </a:moveTo>
                  <a:lnTo>
                    <a:pt x="506352" y="607866"/>
                  </a:lnTo>
                  <a:lnTo>
                    <a:pt x="506352" y="439544"/>
                  </a:lnTo>
                  <a:lnTo>
                    <a:pt x="29353" y="439544"/>
                  </a:lnTo>
                  <a:lnTo>
                    <a:pt x="29353" y="607866"/>
                  </a:lnTo>
                  <a:close/>
                </a:path>
              </a:pathLst>
            </a:custGeom>
            <a:ln w="2402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308733" y="5517857"/>
              <a:ext cx="2799715" cy="904875"/>
            </a:xfrm>
            <a:custGeom>
              <a:avLst/>
              <a:gdLst/>
              <a:ahLst/>
              <a:cxnLst/>
              <a:rect l="l" t="t" r="r" b="b"/>
              <a:pathLst>
                <a:path w="2799715" h="904875">
                  <a:moveTo>
                    <a:pt x="2265959" y="490969"/>
                  </a:moveTo>
                  <a:lnTo>
                    <a:pt x="2251291" y="490969"/>
                  </a:lnTo>
                  <a:lnTo>
                    <a:pt x="2251291" y="861568"/>
                  </a:lnTo>
                  <a:lnTo>
                    <a:pt x="41643" y="861568"/>
                  </a:lnTo>
                  <a:lnTo>
                    <a:pt x="109778" y="836244"/>
                  </a:lnTo>
                  <a:lnTo>
                    <a:pt x="110959" y="833374"/>
                  </a:lnTo>
                  <a:lnTo>
                    <a:pt x="106845" y="828916"/>
                  </a:lnTo>
                  <a:lnTo>
                    <a:pt x="102450" y="828167"/>
                  </a:lnTo>
                  <a:lnTo>
                    <a:pt x="0" y="866241"/>
                  </a:lnTo>
                  <a:lnTo>
                    <a:pt x="102450" y="904303"/>
                  </a:lnTo>
                  <a:lnTo>
                    <a:pt x="106845" y="903554"/>
                  </a:lnTo>
                  <a:lnTo>
                    <a:pt x="110959" y="899083"/>
                  </a:lnTo>
                  <a:lnTo>
                    <a:pt x="109778" y="896226"/>
                  </a:lnTo>
                  <a:lnTo>
                    <a:pt x="41656" y="870915"/>
                  </a:lnTo>
                  <a:lnTo>
                    <a:pt x="2262733" y="870915"/>
                  </a:lnTo>
                  <a:lnTo>
                    <a:pt x="2265959" y="868819"/>
                  </a:lnTo>
                  <a:lnTo>
                    <a:pt x="2265959" y="866241"/>
                  </a:lnTo>
                  <a:lnTo>
                    <a:pt x="2265959" y="861568"/>
                  </a:lnTo>
                  <a:lnTo>
                    <a:pt x="2265959" y="490969"/>
                  </a:lnTo>
                  <a:close/>
                </a:path>
                <a:path w="2799715" h="904875">
                  <a:moveTo>
                    <a:pt x="2799473" y="2146"/>
                  </a:moveTo>
                  <a:lnTo>
                    <a:pt x="2796095" y="0"/>
                  </a:lnTo>
                  <a:lnTo>
                    <a:pt x="2527947" y="0"/>
                  </a:lnTo>
                  <a:lnTo>
                    <a:pt x="2527947" y="9347"/>
                  </a:lnTo>
                  <a:lnTo>
                    <a:pt x="2784792" y="9347"/>
                  </a:lnTo>
                  <a:lnTo>
                    <a:pt x="2784792" y="400964"/>
                  </a:lnTo>
                  <a:lnTo>
                    <a:pt x="2544064" y="400964"/>
                  </a:lnTo>
                  <a:lnTo>
                    <a:pt x="2612186" y="375653"/>
                  </a:lnTo>
                  <a:lnTo>
                    <a:pt x="2613368" y="372783"/>
                  </a:lnTo>
                  <a:lnTo>
                    <a:pt x="2609253" y="368325"/>
                  </a:lnTo>
                  <a:lnTo>
                    <a:pt x="2604859" y="367576"/>
                  </a:lnTo>
                  <a:lnTo>
                    <a:pt x="2502408" y="405638"/>
                  </a:lnTo>
                  <a:lnTo>
                    <a:pt x="2604859" y="443712"/>
                  </a:lnTo>
                  <a:lnTo>
                    <a:pt x="2609253" y="442950"/>
                  </a:lnTo>
                  <a:lnTo>
                    <a:pt x="2613368" y="438492"/>
                  </a:lnTo>
                  <a:lnTo>
                    <a:pt x="2612186" y="435635"/>
                  </a:lnTo>
                  <a:lnTo>
                    <a:pt x="2544064" y="410324"/>
                  </a:lnTo>
                  <a:lnTo>
                    <a:pt x="2796095" y="410324"/>
                  </a:lnTo>
                  <a:lnTo>
                    <a:pt x="2799473" y="408228"/>
                  </a:lnTo>
                  <a:lnTo>
                    <a:pt x="2799473" y="405638"/>
                  </a:lnTo>
                  <a:lnTo>
                    <a:pt x="2799473" y="400964"/>
                  </a:lnTo>
                  <a:lnTo>
                    <a:pt x="2799473" y="9347"/>
                  </a:lnTo>
                  <a:lnTo>
                    <a:pt x="2799473" y="4673"/>
                  </a:lnTo>
                  <a:lnTo>
                    <a:pt x="2799473" y="214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/>
          <p:nvPr/>
        </p:nvSpPr>
        <p:spPr>
          <a:xfrm>
            <a:off x="7567557" y="1333178"/>
            <a:ext cx="579755" cy="121920"/>
          </a:xfrm>
          <a:custGeom>
            <a:avLst/>
            <a:gdLst/>
            <a:ahLst/>
            <a:cxnLst/>
            <a:rect l="l" t="t" r="r" b="b"/>
            <a:pathLst>
              <a:path w="579754" h="121919">
                <a:moveTo>
                  <a:pt x="93198" y="0"/>
                </a:moveTo>
                <a:lnTo>
                  <a:pt x="486538" y="0"/>
                </a:lnTo>
                <a:lnTo>
                  <a:pt x="522772" y="4776"/>
                </a:lnTo>
                <a:lnTo>
                  <a:pt x="552401" y="17802"/>
                </a:lnTo>
                <a:lnTo>
                  <a:pt x="572398" y="37122"/>
                </a:lnTo>
                <a:lnTo>
                  <a:pt x="579736" y="60782"/>
                </a:lnTo>
                <a:lnTo>
                  <a:pt x="572398" y="84442"/>
                </a:lnTo>
                <a:lnTo>
                  <a:pt x="552401" y="103763"/>
                </a:lnTo>
                <a:lnTo>
                  <a:pt x="522772" y="116789"/>
                </a:lnTo>
                <a:lnTo>
                  <a:pt x="486538" y="121565"/>
                </a:lnTo>
                <a:lnTo>
                  <a:pt x="93198" y="121565"/>
                </a:lnTo>
                <a:lnTo>
                  <a:pt x="56964" y="116789"/>
                </a:lnTo>
                <a:lnTo>
                  <a:pt x="27335" y="103763"/>
                </a:lnTo>
                <a:lnTo>
                  <a:pt x="7338" y="84442"/>
                </a:lnTo>
                <a:lnTo>
                  <a:pt x="0" y="60782"/>
                </a:lnTo>
                <a:lnTo>
                  <a:pt x="7338" y="37122"/>
                </a:lnTo>
                <a:lnTo>
                  <a:pt x="27335" y="17802"/>
                </a:lnTo>
                <a:lnTo>
                  <a:pt x="56964" y="4776"/>
                </a:lnTo>
                <a:lnTo>
                  <a:pt x="93198" y="0"/>
                </a:lnTo>
                <a:close/>
              </a:path>
            </a:pathLst>
          </a:custGeom>
          <a:ln w="19151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01259" y="3327138"/>
            <a:ext cx="208118" cy="198900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31622" y="3133194"/>
            <a:ext cx="88061" cy="226860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614680" y="2611120"/>
            <a:ext cx="22307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PEMBERIAN</a:t>
            </a:r>
            <a:r>
              <a:rPr sz="1800" b="1" spc="1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SANKSI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DISIPLIN</a:t>
            </a:r>
            <a:r>
              <a:rPr sz="1800" b="1" spc="-2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MAHASISWA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3879990" y="304544"/>
          <a:ext cx="7537449" cy="6242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0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5255">
                <a:tc gridSpan="5">
                  <a:txBody>
                    <a:bodyPr/>
                    <a:lstStyle/>
                    <a:p>
                      <a:pPr algn="ctr">
                        <a:lnSpc>
                          <a:spcPts val="940"/>
                        </a:lnSpc>
                        <a:spcBef>
                          <a:spcPts val="25"/>
                        </a:spcBef>
                      </a:pPr>
                      <a:r>
                        <a:rPr sz="800" spc="260" dirty="0">
                          <a:latin typeface="Calibri"/>
                          <a:cs typeface="Calibri"/>
                        </a:rPr>
                        <a:t>PROSEDUR</a:t>
                      </a:r>
                      <a:r>
                        <a:rPr sz="8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60" dirty="0">
                          <a:latin typeface="Calibri"/>
                          <a:cs typeface="Calibri"/>
                        </a:rPr>
                        <a:t>PEMBERIAN</a:t>
                      </a:r>
                      <a:r>
                        <a:rPr sz="8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20" dirty="0">
                          <a:latin typeface="Calibri"/>
                          <a:cs typeface="Calibri"/>
                        </a:rPr>
                        <a:t>SANKSI</a:t>
                      </a:r>
                      <a:r>
                        <a:rPr sz="800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04" dirty="0">
                          <a:latin typeface="Calibri"/>
                          <a:cs typeface="Calibri"/>
                        </a:rPr>
                        <a:t>DISIPLIN</a:t>
                      </a:r>
                      <a:r>
                        <a:rPr sz="8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00" spc="270" dirty="0">
                          <a:latin typeface="Calibri"/>
                          <a:cs typeface="Calibri"/>
                        </a:rPr>
                        <a:t>MAHASISWA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  <a:spcBef>
                          <a:spcPts val="25"/>
                        </a:spcBef>
                      </a:pPr>
                      <a:r>
                        <a:rPr sz="800" spc="204" dirty="0">
                          <a:latin typeface="Calibri"/>
                          <a:cs typeface="Calibri"/>
                        </a:rPr>
                        <a:t>Pelaksana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420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spc="195" dirty="0">
                          <a:latin typeface="Calibri"/>
                          <a:cs typeface="Calibri"/>
                        </a:rPr>
                        <a:t>No.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Kegiatan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857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05104">
                        <a:lnSpc>
                          <a:spcPct val="100000"/>
                        </a:lnSpc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Mahasiswsa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55270">
                        <a:lnSpc>
                          <a:spcPct val="100000"/>
                        </a:lnSpc>
                      </a:pPr>
                      <a:r>
                        <a:rPr sz="850" spc="140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8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85" dirty="0">
                          <a:latin typeface="Arial MT"/>
                          <a:cs typeface="Arial MT"/>
                        </a:rPr>
                        <a:t>Disiplin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298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28575" indent="10160" algn="ctr">
                        <a:lnSpc>
                          <a:spcPts val="1140"/>
                        </a:lnSpc>
                        <a:spcBef>
                          <a:spcPts val="10"/>
                        </a:spcBef>
                      </a:pPr>
                      <a:r>
                        <a:rPr sz="850" spc="125" dirty="0">
                          <a:latin typeface="Arial MT"/>
                          <a:cs typeface="Arial MT"/>
                        </a:rPr>
                        <a:t>Pimpinan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Prodi/Fakultas/Univers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Bef>
                          <a:spcPts val="65"/>
                        </a:spcBef>
                      </a:pPr>
                      <a:r>
                        <a:rPr sz="850" spc="70" dirty="0">
                          <a:latin typeface="Arial MT"/>
                          <a:cs typeface="Arial MT"/>
                        </a:rPr>
                        <a:t>itas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1366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168275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50" spc="160" dirty="0">
                          <a:latin typeface="Arial MT"/>
                          <a:cs typeface="Arial MT"/>
                        </a:rPr>
                        <a:t>Ada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laporan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4" dirty="0">
                          <a:latin typeface="Arial MT"/>
                          <a:cs typeface="Arial MT"/>
                        </a:rPr>
                        <a:t>diketahui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0" dirty="0">
                          <a:latin typeface="Arial MT"/>
                          <a:cs typeface="Arial MT"/>
                        </a:rPr>
                        <a:t>terjadi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dugaan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 </a:t>
                      </a:r>
                      <a:r>
                        <a:rPr sz="850" spc="150" dirty="0">
                          <a:latin typeface="Arial MT"/>
                          <a:cs typeface="Arial MT"/>
                        </a:rPr>
                        <a:t>sedang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berat</a:t>
                      </a:r>
                      <a:r>
                        <a:rPr sz="8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8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dalam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60" dirty="0">
                          <a:latin typeface="Arial MT"/>
                          <a:cs typeface="Arial MT"/>
                        </a:rPr>
                        <a:t>maupun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0" dirty="0">
                          <a:latin typeface="Arial MT"/>
                          <a:cs typeface="Arial MT"/>
                        </a:rPr>
                        <a:t>luar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29209">
                        <a:lnSpc>
                          <a:spcPts val="1010"/>
                        </a:lnSpc>
                        <a:spcBef>
                          <a:spcPts val="70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kampus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136525">
                        <a:lnSpc>
                          <a:spcPts val="1140"/>
                        </a:lnSpc>
                      </a:pPr>
                      <a:r>
                        <a:rPr sz="850" spc="155" dirty="0">
                          <a:latin typeface="Arial MT"/>
                          <a:cs typeface="Arial MT"/>
                        </a:rPr>
                        <a:t>Membetuk</a:t>
                      </a:r>
                      <a:r>
                        <a:rPr sz="8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8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investigasi</a:t>
                      </a:r>
                      <a:r>
                        <a:rPr sz="8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dugaan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sedang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berat</a:t>
                      </a:r>
                      <a:r>
                        <a:rPr sz="8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8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dalam</a:t>
                      </a:r>
                      <a:r>
                        <a:rPr sz="8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60" dirty="0">
                          <a:latin typeface="Arial MT"/>
                          <a:cs typeface="Arial MT"/>
                        </a:rPr>
                        <a:t>maupun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8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luar</a:t>
                      </a:r>
                      <a:r>
                        <a:rPr sz="8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0" dirty="0">
                          <a:latin typeface="Arial MT"/>
                          <a:cs typeface="Arial MT"/>
                        </a:rPr>
                        <a:t>kampus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9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316230" algn="r">
                        <a:lnSpc>
                          <a:spcPct val="100000"/>
                        </a:lnSpc>
                        <a:tabLst>
                          <a:tab pos="1733550" algn="l"/>
                        </a:tabLst>
                      </a:pPr>
                      <a:r>
                        <a:rPr sz="800" spc="180" dirty="0">
                          <a:latin typeface="Calibri"/>
                          <a:cs typeface="Calibri"/>
                        </a:rPr>
                        <a:t>tidak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200" spc="337" baseline="3472" dirty="0">
                          <a:latin typeface="Calibri"/>
                          <a:cs typeface="Calibri"/>
                        </a:rPr>
                        <a:t>ada</a:t>
                      </a:r>
                      <a:endParaRPr sz="1200" baseline="3472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352425" algn="r">
                        <a:lnSpc>
                          <a:spcPct val="100000"/>
                        </a:lnSpc>
                        <a:tabLst>
                          <a:tab pos="1762760" algn="l"/>
                        </a:tabLst>
                      </a:pPr>
                      <a:r>
                        <a:rPr sz="800" spc="180" dirty="0">
                          <a:latin typeface="Calibri"/>
                          <a:cs typeface="Calibri"/>
                        </a:rPr>
                        <a:t>tidak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800" spc="225" dirty="0">
                          <a:latin typeface="Calibri"/>
                          <a:cs typeface="Calibri"/>
                        </a:rPr>
                        <a:t>ada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9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9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70485">
                        <a:lnSpc>
                          <a:spcPts val="1140"/>
                        </a:lnSpc>
                        <a:spcBef>
                          <a:spcPts val="10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8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0" dirty="0">
                          <a:latin typeface="Arial MT"/>
                          <a:cs typeface="Arial MT"/>
                        </a:rPr>
                        <a:t>identifikasi</a:t>
                      </a:r>
                      <a:r>
                        <a:rPr sz="8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5" dirty="0">
                          <a:latin typeface="Arial MT"/>
                          <a:cs typeface="Arial MT"/>
                        </a:rPr>
                        <a:t>terhadap</a:t>
                      </a:r>
                      <a:r>
                        <a:rPr sz="8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4" dirty="0">
                          <a:latin typeface="Arial MT"/>
                          <a:cs typeface="Arial MT"/>
                        </a:rPr>
                        <a:t>tindakan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mahasiswa,</a:t>
                      </a:r>
                      <a:r>
                        <a:rPr sz="8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dasar-dasar</a:t>
                      </a:r>
                      <a:r>
                        <a:rPr sz="850" spc="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perbuatan </a:t>
                      </a:r>
                      <a:r>
                        <a:rPr sz="850" spc="135" dirty="0">
                          <a:latin typeface="Arial MT"/>
                          <a:cs typeface="Arial MT"/>
                        </a:rPr>
                        <a:t>termasuk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kategori</a:t>
                      </a:r>
                      <a:r>
                        <a:rPr sz="8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atau </a:t>
                      </a:r>
                      <a:r>
                        <a:rPr sz="850" spc="150" dirty="0">
                          <a:latin typeface="Arial MT"/>
                          <a:cs typeface="Arial MT"/>
                        </a:rPr>
                        <a:t>bukan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5" dirty="0">
                          <a:latin typeface="Arial MT"/>
                          <a:cs typeface="Arial MT"/>
                        </a:rPr>
                        <a:t>mahasiswa.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55880">
                        <a:lnSpc>
                          <a:spcPts val="1140"/>
                        </a:lnSpc>
                        <a:spcBef>
                          <a:spcPts val="10"/>
                        </a:spcBef>
                      </a:pPr>
                      <a:r>
                        <a:rPr sz="850" spc="165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850" spc="3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berita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acara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8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investigasi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850" spc="150" dirty="0">
                          <a:latin typeface="Arial MT"/>
                          <a:cs typeface="Arial MT"/>
                        </a:rPr>
                        <a:t>merekomendasi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ada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85" dirty="0">
                          <a:latin typeface="Arial MT"/>
                          <a:cs typeface="Arial MT"/>
                        </a:rPr>
                        <a:t>disiplin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0" dirty="0">
                          <a:latin typeface="Arial MT"/>
                          <a:cs typeface="Arial MT"/>
                        </a:rPr>
                        <a:t>bukan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126364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Menyerahkan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berita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acara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0" dirty="0">
                          <a:latin typeface="Arial MT"/>
                          <a:cs typeface="Arial MT"/>
                        </a:rPr>
                        <a:t>identifikasi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dugaan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5" dirty="0">
                          <a:latin typeface="Arial MT"/>
                          <a:cs typeface="Arial MT"/>
                        </a:rPr>
                        <a:t>mahasiswa.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8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172720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Rekomendasi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berdasarkan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8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investigasi</a:t>
                      </a:r>
                      <a:r>
                        <a:rPr sz="8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terhadap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mahasiswa,</a:t>
                      </a:r>
                      <a:r>
                        <a:rPr sz="8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ada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05" dirty="0">
                          <a:latin typeface="Arial MT"/>
                          <a:cs typeface="Arial MT"/>
                        </a:rPr>
                        <a:t>atau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bukan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144780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Menetapkan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5" dirty="0">
                          <a:latin typeface="Arial MT"/>
                          <a:cs typeface="Arial MT"/>
                        </a:rPr>
                        <a:t>sanksi</a:t>
                      </a:r>
                      <a:r>
                        <a:rPr sz="8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5" dirty="0">
                          <a:latin typeface="Arial MT"/>
                          <a:cs typeface="Arial MT"/>
                        </a:rPr>
                        <a:t>terhadap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pelanggaran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8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dilakukan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oleh</a:t>
                      </a:r>
                      <a:r>
                        <a:rPr sz="8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151765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pembelaan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0" dirty="0">
                          <a:latin typeface="Arial MT"/>
                          <a:cs typeface="Arial MT"/>
                        </a:rPr>
                        <a:t>diri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atas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keputusan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sanksi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spc="190" dirty="0"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27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92710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Menyampaikan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bukti</a:t>
                      </a:r>
                      <a:r>
                        <a:rPr sz="8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bukti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pendukung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0" dirty="0">
                          <a:latin typeface="Arial MT"/>
                          <a:cs typeface="Arial MT"/>
                        </a:rPr>
                        <a:t>yang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berlawanan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0" dirty="0">
                          <a:latin typeface="Arial MT"/>
                          <a:cs typeface="Arial MT"/>
                        </a:rPr>
                        <a:t>yang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disangkakan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6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800" spc="204" dirty="0"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151130">
                        <a:lnSpc>
                          <a:spcPts val="1140"/>
                        </a:lnSpc>
                        <a:spcBef>
                          <a:spcPts val="10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8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Rekomendasi </a:t>
                      </a:r>
                      <a:r>
                        <a:rPr sz="850" spc="110" dirty="0">
                          <a:latin typeface="Arial MT"/>
                          <a:cs typeface="Arial MT"/>
                        </a:rPr>
                        <a:t>akhir,</a:t>
                      </a:r>
                      <a:r>
                        <a:rPr sz="8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55" dirty="0">
                          <a:latin typeface="Arial MT"/>
                          <a:cs typeface="Arial MT"/>
                        </a:rPr>
                        <a:t>ada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bukan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49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204" dirty="0">
                          <a:latin typeface="Calibri"/>
                          <a:cs typeface="Calibri"/>
                        </a:rPr>
                        <a:t>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571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 marR="803910" algn="just">
                        <a:lnSpc>
                          <a:spcPts val="1140"/>
                        </a:lnSpc>
                        <a:spcBef>
                          <a:spcPts val="5"/>
                        </a:spcBef>
                      </a:pPr>
                      <a:r>
                        <a:rPr sz="850" spc="165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850" spc="3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5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8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850" spc="3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ada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25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8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30" dirty="0">
                          <a:latin typeface="Arial MT"/>
                          <a:cs typeface="Arial MT"/>
                        </a:rPr>
                        <a:t>bukan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95" dirty="0">
                          <a:latin typeface="Arial MT"/>
                          <a:cs typeface="Arial MT"/>
                        </a:rPr>
                        <a:t>disiplin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5" dirty="0">
                          <a:latin typeface="Arial MT"/>
                          <a:cs typeface="Arial MT"/>
                        </a:rPr>
                        <a:t>mahasiswa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800" spc="204" dirty="0">
                          <a:latin typeface="Calibri"/>
                          <a:cs typeface="Calibri"/>
                        </a:rPr>
                        <a:t>12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850" spc="150" dirty="0">
                          <a:latin typeface="Arial MT"/>
                          <a:cs typeface="Arial MT"/>
                        </a:rPr>
                        <a:t>Menyerahkan</a:t>
                      </a:r>
                      <a:r>
                        <a:rPr sz="8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85" dirty="0">
                          <a:latin typeface="Arial MT"/>
                          <a:cs typeface="Arial MT"/>
                        </a:rPr>
                        <a:t>SK</a:t>
                      </a:r>
                      <a:r>
                        <a:rPr sz="8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140" dirty="0">
                          <a:latin typeface="Arial MT"/>
                          <a:cs typeface="Arial MT"/>
                        </a:rPr>
                        <a:t>pelanggaran</a:t>
                      </a:r>
                      <a:r>
                        <a:rPr sz="8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50" spc="85" dirty="0">
                          <a:latin typeface="Arial MT"/>
                          <a:cs typeface="Arial MT"/>
                        </a:rPr>
                        <a:t>disiplin</a:t>
                      </a:r>
                      <a:endParaRPr sz="850">
                        <a:latin typeface="Arial MT"/>
                        <a:cs typeface="Arial MT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850" spc="145" dirty="0">
                          <a:latin typeface="Arial MT"/>
                          <a:cs typeface="Arial MT"/>
                        </a:rPr>
                        <a:t>mahasiswa</a:t>
                      </a:r>
                      <a:endParaRPr sz="8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535305" algn="r">
                        <a:lnSpc>
                          <a:spcPts val="1225"/>
                        </a:lnSpc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11</a:t>
                      </a:r>
                      <a:endParaRPr sz="11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40" name="Picture 39" descr="Universitas Bumigora">
            <a:extLst>
              <a:ext uri="{FF2B5EF4-FFF2-40B4-BE49-F238E27FC236}">
                <a16:creationId xmlns:a16="http://schemas.microsoft.com/office/drawing/2014/main" id="{17185714-170A-1293-5B5E-7564EA3C89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165844" y="1475711"/>
            <a:ext cx="4022090" cy="4896485"/>
            <a:chOff x="7165844" y="1475711"/>
            <a:chExt cx="4022090" cy="4896485"/>
          </a:xfrm>
        </p:grpSpPr>
        <p:sp>
          <p:nvSpPr>
            <p:cNvPr id="3" name="object 3"/>
            <p:cNvSpPr/>
            <p:nvPr/>
          </p:nvSpPr>
          <p:spPr>
            <a:xfrm>
              <a:off x="7182953" y="1486455"/>
              <a:ext cx="1306195" cy="721360"/>
            </a:xfrm>
            <a:custGeom>
              <a:avLst/>
              <a:gdLst/>
              <a:ahLst/>
              <a:cxnLst/>
              <a:rect l="l" t="t" r="r" b="b"/>
              <a:pathLst>
                <a:path w="1306195" h="721360">
                  <a:moveTo>
                    <a:pt x="80895" y="0"/>
                  </a:moveTo>
                  <a:lnTo>
                    <a:pt x="422314" y="0"/>
                  </a:lnTo>
                  <a:lnTo>
                    <a:pt x="453765" y="5377"/>
                  </a:lnTo>
                  <a:lnTo>
                    <a:pt x="479482" y="20043"/>
                  </a:lnTo>
                  <a:lnTo>
                    <a:pt x="496840" y="41795"/>
                  </a:lnTo>
                  <a:lnTo>
                    <a:pt x="503210" y="68434"/>
                  </a:lnTo>
                  <a:lnTo>
                    <a:pt x="496840" y="95072"/>
                  </a:lnTo>
                  <a:lnTo>
                    <a:pt x="479482" y="116825"/>
                  </a:lnTo>
                  <a:lnTo>
                    <a:pt x="453765" y="131490"/>
                  </a:lnTo>
                  <a:lnTo>
                    <a:pt x="422314" y="136868"/>
                  </a:lnTo>
                  <a:lnTo>
                    <a:pt x="80895" y="136868"/>
                  </a:lnTo>
                  <a:lnTo>
                    <a:pt x="49445" y="131490"/>
                  </a:lnTo>
                  <a:lnTo>
                    <a:pt x="23727" y="116825"/>
                  </a:lnTo>
                  <a:lnTo>
                    <a:pt x="6369" y="95072"/>
                  </a:lnTo>
                  <a:lnTo>
                    <a:pt x="0" y="68434"/>
                  </a:lnTo>
                  <a:lnTo>
                    <a:pt x="6369" y="41795"/>
                  </a:lnTo>
                  <a:lnTo>
                    <a:pt x="23727" y="20043"/>
                  </a:lnTo>
                  <a:lnTo>
                    <a:pt x="49445" y="5377"/>
                  </a:lnTo>
                  <a:lnTo>
                    <a:pt x="80895" y="0"/>
                  </a:lnTo>
                  <a:close/>
                </a:path>
                <a:path w="1306195" h="721360">
                  <a:moveTo>
                    <a:pt x="904504" y="721192"/>
                  </a:moveTo>
                  <a:lnTo>
                    <a:pt x="1305798" y="721192"/>
                  </a:lnTo>
                  <a:lnTo>
                    <a:pt x="1305798" y="547474"/>
                  </a:lnTo>
                  <a:lnTo>
                    <a:pt x="904504" y="547474"/>
                  </a:lnTo>
                  <a:lnTo>
                    <a:pt x="904504" y="721192"/>
                  </a:lnTo>
                  <a:close/>
                </a:path>
              </a:pathLst>
            </a:custGeom>
            <a:ln w="2326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31367" y="1620697"/>
              <a:ext cx="1878964" cy="1079500"/>
            </a:xfrm>
            <a:custGeom>
              <a:avLst/>
              <a:gdLst/>
              <a:ahLst/>
              <a:cxnLst/>
              <a:rect l="l" t="t" r="r" b="b"/>
              <a:pathLst>
                <a:path w="1878965" h="1079500">
                  <a:moveTo>
                    <a:pt x="915466" y="337223"/>
                  </a:moveTo>
                  <a:lnTo>
                    <a:pt x="913930" y="332384"/>
                  </a:lnTo>
                  <a:lnTo>
                    <a:pt x="904760" y="327964"/>
                  </a:lnTo>
                  <a:lnTo>
                    <a:pt x="898893" y="329323"/>
                  </a:lnTo>
                  <a:lnTo>
                    <a:pt x="896226" y="333006"/>
                  </a:lnTo>
                  <a:lnTo>
                    <a:pt x="869467" y="370916"/>
                  </a:lnTo>
                  <a:lnTo>
                    <a:pt x="869467" y="215836"/>
                  </a:lnTo>
                  <a:lnTo>
                    <a:pt x="869467" y="203517"/>
                  </a:lnTo>
                  <a:lnTo>
                    <a:pt x="865136" y="200037"/>
                  </a:lnTo>
                  <a:lnTo>
                    <a:pt x="19113" y="200037"/>
                  </a:lnTo>
                  <a:lnTo>
                    <a:pt x="19113" y="0"/>
                  </a:lnTo>
                  <a:lnTo>
                    <a:pt x="0" y="0"/>
                  </a:lnTo>
                  <a:lnTo>
                    <a:pt x="0" y="212255"/>
                  </a:lnTo>
                  <a:lnTo>
                    <a:pt x="4330" y="215836"/>
                  </a:lnTo>
                  <a:lnTo>
                    <a:pt x="850366" y="215836"/>
                  </a:lnTo>
                  <a:lnTo>
                    <a:pt x="850366" y="370916"/>
                  </a:lnTo>
                  <a:lnTo>
                    <a:pt x="823607" y="333006"/>
                  </a:lnTo>
                  <a:lnTo>
                    <a:pt x="820928" y="329323"/>
                  </a:lnTo>
                  <a:lnTo>
                    <a:pt x="815073" y="327964"/>
                  </a:lnTo>
                  <a:lnTo>
                    <a:pt x="805903" y="332384"/>
                  </a:lnTo>
                  <a:lnTo>
                    <a:pt x="804367" y="337223"/>
                  </a:lnTo>
                  <a:lnTo>
                    <a:pt x="859917" y="415874"/>
                  </a:lnTo>
                  <a:lnTo>
                    <a:pt x="870991" y="400177"/>
                  </a:lnTo>
                  <a:lnTo>
                    <a:pt x="915466" y="337223"/>
                  </a:lnTo>
                  <a:close/>
                </a:path>
                <a:path w="1878965" h="1079500">
                  <a:moveTo>
                    <a:pt x="1878825" y="1000506"/>
                  </a:moveTo>
                  <a:lnTo>
                    <a:pt x="1877288" y="995667"/>
                  </a:lnTo>
                  <a:lnTo>
                    <a:pt x="1868119" y="991247"/>
                  </a:lnTo>
                  <a:lnTo>
                    <a:pt x="1862391" y="992619"/>
                  </a:lnTo>
                  <a:lnTo>
                    <a:pt x="1859711" y="996302"/>
                  </a:lnTo>
                  <a:lnTo>
                    <a:pt x="1832825" y="1034376"/>
                  </a:lnTo>
                  <a:lnTo>
                    <a:pt x="1832825" y="842264"/>
                  </a:lnTo>
                  <a:lnTo>
                    <a:pt x="1832825" y="829945"/>
                  </a:lnTo>
                  <a:lnTo>
                    <a:pt x="1828622" y="826477"/>
                  </a:lnTo>
                  <a:lnTo>
                    <a:pt x="872655" y="826477"/>
                  </a:lnTo>
                  <a:lnTo>
                    <a:pt x="872655" y="589584"/>
                  </a:lnTo>
                  <a:lnTo>
                    <a:pt x="853541" y="589584"/>
                  </a:lnTo>
                  <a:lnTo>
                    <a:pt x="853541" y="838695"/>
                  </a:lnTo>
                  <a:lnTo>
                    <a:pt x="857872" y="842264"/>
                  </a:lnTo>
                  <a:lnTo>
                    <a:pt x="1813725" y="842264"/>
                  </a:lnTo>
                  <a:lnTo>
                    <a:pt x="1813725" y="1034199"/>
                  </a:lnTo>
                  <a:lnTo>
                    <a:pt x="1786966" y="996302"/>
                  </a:lnTo>
                  <a:lnTo>
                    <a:pt x="1784299" y="992619"/>
                  </a:lnTo>
                  <a:lnTo>
                    <a:pt x="1778431" y="991247"/>
                  </a:lnTo>
                  <a:lnTo>
                    <a:pt x="1773974" y="993457"/>
                  </a:lnTo>
                  <a:lnTo>
                    <a:pt x="1769389" y="995667"/>
                  </a:lnTo>
                  <a:lnTo>
                    <a:pt x="1767865" y="1000506"/>
                  </a:lnTo>
                  <a:lnTo>
                    <a:pt x="1823275" y="1079157"/>
                  </a:lnTo>
                  <a:lnTo>
                    <a:pt x="1834362" y="1063472"/>
                  </a:lnTo>
                  <a:lnTo>
                    <a:pt x="1878825" y="100050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953794" y="3771108"/>
              <a:ext cx="1223010" cy="921385"/>
            </a:xfrm>
            <a:custGeom>
              <a:avLst/>
              <a:gdLst/>
              <a:ahLst/>
              <a:cxnLst/>
              <a:rect l="l" t="t" r="r" b="b"/>
              <a:pathLst>
                <a:path w="1223009" h="921385">
                  <a:moveTo>
                    <a:pt x="0" y="173717"/>
                  </a:moveTo>
                  <a:lnTo>
                    <a:pt x="401294" y="173717"/>
                  </a:lnTo>
                  <a:lnTo>
                    <a:pt x="401294" y="0"/>
                  </a:lnTo>
                  <a:lnTo>
                    <a:pt x="0" y="0"/>
                  </a:lnTo>
                  <a:lnTo>
                    <a:pt x="0" y="173717"/>
                  </a:lnTo>
                  <a:close/>
                </a:path>
                <a:path w="1223009" h="921385">
                  <a:moveTo>
                    <a:pt x="815327" y="921230"/>
                  </a:moveTo>
                  <a:lnTo>
                    <a:pt x="1222991" y="921230"/>
                  </a:lnTo>
                  <a:lnTo>
                    <a:pt x="1222991" y="747513"/>
                  </a:lnTo>
                  <a:lnTo>
                    <a:pt x="815327" y="747513"/>
                  </a:lnTo>
                  <a:lnTo>
                    <a:pt x="815327" y="921230"/>
                  </a:lnTo>
                  <a:close/>
                </a:path>
              </a:pathLst>
            </a:custGeom>
            <a:ln w="2326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157626" y="3947458"/>
              <a:ext cx="871219" cy="574040"/>
            </a:xfrm>
            <a:custGeom>
              <a:avLst/>
              <a:gdLst/>
              <a:ahLst/>
              <a:cxnLst/>
              <a:rect l="l" t="t" r="r" b="b"/>
              <a:pathLst>
                <a:path w="871220" h="574039">
                  <a:moveTo>
                    <a:pt x="770484" y="485883"/>
                  </a:moveTo>
                  <a:lnTo>
                    <a:pt x="765898" y="488094"/>
                  </a:lnTo>
                  <a:lnTo>
                    <a:pt x="761439" y="490305"/>
                  </a:lnTo>
                  <a:lnTo>
                    <a:pt x="759911" y="495148"/>
                  </a:lnTo>
                  <a:lnTo>
                    <a:pt x="762459" y="498938"/>
                  </a:lnTo>
                  <a:lnTo>
                    <a:pt x="815327" y="573795"/>
                  </a:lnTo>
                  <a:lnTo>
                    <a:pt x="826407" y="558107"/>
                  </a:lnTo>
                  <a:lnTo>
                    <a:pt x="805773" y="558107"/>
                  </a:lnTo>
                  <a:lnTo>
                    <a:pt x="805773" y="528839"/>
                  </a:lnTo>
                  <a:lnTo>
                    <a:pt x="779020" y="490937"/>
                  </a:lnTo>
                  <a:lnTo>
                    <a:pt x="776345" y="487252"/>
                  </a:lnTo>
                  <a:lnTo>
                    <a:pt x="770484" y="485883"/>
                  </a:lnTo>
                  <a:close/>
                </a:path>
                <a:path w="871220" h="574039">
                  <a:moveTo>
                    <a:pt x="805773" y="528839"/>
                  </a:moveTo>
                  <a:lnTo>
                    <a:pt x="805773" y="558107"/>
                  </a:lnTo>
                  <a:lnTo>
                    <a:pt x="824882" y="558107"/>
                  </a:lnTo>
                  <a:lnTo>
                    <a:pt x="824882" y="554107"/>
                  </a:lnTo>
                  <a:lnTo>
                    <a:pt x="807047" y="554107"/>
                  </a:lnTo>
                  <a:lnTo>
                    <a:pt x="815327" y="542375"/>
                  </a:lnTo>
                  <a:lnTo>
                    <a:pt x="805773" y="528839"/>
                  </a:lnTo>
                  <a:close/>
                </a:path>
                <a:path w="871220" h="574039">
                  <a:moveTo>
                    <a:pt x="860170" y="485883"/>
                  </a:moveTo>
                  <a:lnTo>
                    <a:pt x="854310" y="487252"/>
                  </a:lnTo>
                  <a:lnTo>
                    <a:pt x="851635" y="490937"/>
                  </a:lnTo>
                  <a:lnTo>
                    <a:pt x="824882" y="528839"/>
                  </a:lnTo>
                  <a:lnTo>
                    <a:pt x="824882" y="558107"/>
                  </a:lnTo>
                  <a:lnTo>
                    <a:pt x="826407" y="558107"/>
                  </a:lnTo>
                  <a:lnTo>
                    <a:pt x="870872" y="495148"/>
                  </a:lnTo>
                  <a:lnTo>
                    <a:pt x="869343" y="490305"/>
                  </a:lnTo>
                  <a:lnTo>
                    <a:pt x="860170" y="485883"/>
                  </a:lnTo>
                  <a:close/>
                </a:path>
                <a:path w="871220" h="574039">
                  <a:moveTo>
                    <a:pt x="815327" y="542375"/>
                  </a:moveTo>
                  <a:lnTo>
                    <a:pt x="807047" y="554107"/>
                  </a:lnTo>
                  <a:lnTo>
                    <a:pt x="823608" y="554107"/>
                  </a:lnTo>
                  <a:lnTo>
                    <a:pt x="815327" y="542375"/>
                  </a:lnTo>
                  <a:close/>
                </a:path>
                <a:path w="871220" h="574039">
                  <a:moveTo>
                    <a:pt x="824882" y="528839"/>
                  </a:moveTo>
                  <a:lnTo>
                    <a:pt x="815327" y="542375"/>
                  </a:lnTo>
                  <a:lnTo>
                    <a:pt x="823608" y="554107"/>
                  </a:lnTo>
                  <a:lnTo>
                    <a:pt x="824882" y="554107"/>
                  </a:lnTo>
                  <a:lnTo>
                    <a:pt x="824882" y="528839"/>
                  </a:lnTo>
                  <a:close/>
                </a:path>
                <a:path w="871220" h="574039">
                  <a:moveTo>
                    <a:pt x="805773" y="286897"/>
                  </a:moveTo>
                  <a:lnTo>
                    <a:pt x="805773" y="528839"/>
                  </a:lnTo>
                  <a:lnTo>
                    <a:pt x="815327" y="542375"/>
                  </a:lnTo>
                  <a:lnTo>
                    <a:pt x="824882" y="528839"/>
                  </a:lnTo>
                  <a:lnTo>
                    <a:pt x="824882" y="294793"/>
                  </a:lnTo>
                  <a:lnTo>
                    <a:pt x="815327" y="294793"/>
                  </a:lnTo>
                  <a:lnTo>
                    <a:pt x="805773" y="286897"/>
                  </a:lnTo>
                  <a:close/>
                </a:path>
                <a:path w="871220" h="574039">
                  <a:moveTo>
                    <a:pt x="19109" y="0"/>
                  </a:moveTo>
                  <a:lnTo>
                    <a:pt x="0" y="0"/>
                  </a:lnTo>
                  <a:lnTo>
                    <a:pt x="0" y="291214"/>
                  </a:lnTo>
                  <a:lnTo>
                    <a:pt x="4331" y="294793"/>
                  </a:lnTo>
                  <a:lnTo>
                    <a:pt x="805773" y="294793"/>
                  </a:lnTo>
                  <a:lnTo>
                    <a:pt x="805773" y="286897"/>
                  </a:lnTo>
                  <a:lnTo>
                    <a:pt x="19109" y="286897"/>
                  </a:lnTo>
                  <a:lnTo>
                    <a:pt x="9554" y="279001"/>
                  </a:lnTo>
                  <a:lnTo>
                    <a:pt x="19109" y="279001"/>
                  </a:lnTo>
                  <a:lnTo>
                    <a:pt x="19109" y="0"/>
                  </a:lnTo>
                  <a:close/>
                </a:path>
                <a:path w="871220" h="574039">
                  <a:moveTo>
                    <a:pt x="820678" y="279001"/>
                  </a:moveTo>
                  <a:lnTo>
                    <a:pt x="19109" y="279001"/>
                  </a:lnTo>
                  <a:lnTo>
                    <a:pt x="19109" y="286897"/>
                  </a:lnTo>
                  <a:lnTo>
                    <a:pt x="805773" y="286897"/>
                  </a:lnTo>
                  <a:lnTo>
                    <a:pt x="815327" y="294793"/>
                  </a:lnTo>
                  <a:lnTo>
                    <a:pt x="824882" y="294793"/>
                  </a:lnTo>
                  <a:lnTo>
                    <a:pt x="824882" y="282475"/>
                  </a:lnTo>
                  <a:lnTo>
                    <a:pt x="820678" y="279001"/>
                  </a:lnTo>
                  <a:close/>
                </a:path>
                <a:path w="871220" h="574039">
                  <a:moveTo>
                    <a:pt x="19109" y="279001"/>
                  </a:moveTo>
                  <a:lnTo>
                    <a:pt x="9554" y="279001"/>
                  </a:lnTo>
                  <a:lnTo>
                    <a:pt x="19109" y="286897"/>
                  </a:lnTo>
                  <a:lnTo>
                    <a:pt x="19109" y="27900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23811" y="2697216"/>
              <a:ext cx="459105" cy="279400"/>
            </a:xfrm>
            <a:custGeom>
              <a:avLst/>
              <a:gdLst/>
              <a:ahLst/>
              <a:cxnLst/>
              <a:rect l="l" t="t" r="r" b="b"/>
              <a:pathLst>
                <a:path w="459104" h="279400">
                  <a:moveTo>
                    <a:pt x="0" y="139500"/>
                  </a:moveTo>
                  <a:lnTo>
                    <a:pt x="229310" y="0"/>
                  </a:lnTo>
                  <a:lnTo>
                    <a:pt x="458621" y="139500"/>
                  </a:lnTo>
                  <a:lnTo>
                    <a:pt x="229310" y="279001"/>
                  </a:lnTo>
                  <a:lnTo>
                    <a:pt x="0" y="139500"/>
                  </a:lnTo>
                  <a:close/>
                </a:path>
              </a:pathLst>
            </a:custGeom>
            <a:ln w="22251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36841" y="2828823"/>
              <a:ext cx="2777490" cy="941069"/>
            </a:xfrm>
            <a:custGeom>
              <a:avLst/>
              <a:gdLst/>
              <a:ahLst/>
              <a:cxnLst/>
              <a:rect l="l" t="t" r="r" b="b"/>
              <a:pathLst>
                <a:path w="2777490" h="941070">
                  <a:moveTo>
                    <a:pt x="1588617" y="0"/>
                  </a:moveTo>
                  <a:lnTo>
                    <a:pt x="48285" y="0"/>
                  </a:lnTo>
                  <a:lnTo>
                    <a:pt x="45478" y="2324"/>
                  </a:lnTo>
                  <a:lnTo>
                    <a:pt x="45478" y="576808"/>
                  </a:lnTo>
                  <a:lnTo>
                    <a:pt x="10960" y="527900"/>
                  </a:lnTo>
                  <a:lnTo>
                    <a:pt x="7137" y="527050"/>
                  </a:lnTo>
                  <a:lnTo>
                    <a:pt x="1028" y="529996"/>
                  </a:lnTo>
                  <a:lnTo>
                    <a:pt x="0" y="533158"/>
                  </a:lnTo>
                  <a:lnTo>
                    <a:pt x="51854" y="606640"/>
                  </a:lnTo>
                  <a:lnTo>
                    <a:pt x="59207" y="596226"/>
                  </a:lnTo>
                  <a:lnTo>
                    <a:pt x="103708" y="533158"/>
                  </a:lnTo>
                  <a:lnTo>
                    <a:pt x="102679" y="529996"/>
                  </a:lnTo>
                  <a:lnTo>
                    <a:pt x="96570" y="527050"/>
                  </a:lnTo>
                  <a:lnTo>
                    <a:pt x="92748" y="527900"/>
                  </a:lnTo>
                  <a:lnTo>
                    <a:pt x="58229" y="576808"/>
                  </a:lnTo>
                  <a:lnTo>
                    <a:pt x="58229" y="10528"/>
                  </a:lnTo>
                  <a:lnTo>
                    <a:pt x="1588617" y="10528"/>
                  </a:lnTo>
                  <a:lnTo>
                    <a:pt x="1588617" y="5270"/>
                  </a:lnTo>
                  <a:lnTo>
                    <a:pt x="1588617" y="0"/>
                  </a:lnTo>
                  <a:close/>
                </a:path>
                <a:path w="2777490" h="941070">
                  <a:moveTo>
                    <a:pt x="1868119" y="220776"/>
                  </a:moveTo>
                  <a:lnTo>
                    <a:pt x="1823707" y="157822"/>
                  </a:lnTo>
                  <a:lnTo>
                    <a:pt x="1816277" y="147294"/>
                  </a:lnTo>
                  <a:lnTo>
                    <a:pt x="1764423" y="220776"/>
                  </a:lnTo>
                  <a:lnTo>
                    <a:pt x="1765439" y="224040"/>
                  </a:lnTo>
                  <a:lnTo>
                    <a:pt x="1771561" y="226999"/>
                  </a:lnTo>
                  <a:lnTo>
                    <a:pt x="1775383" y="226148"/>
                  </a:lnTo>
                  <a:lnTo>
                    <a:pt x="1809902" y="177241"/>
                  </a:lnTo>
                  <a:lnTo>
                    <a:pt x="1809902" y="704037"/>
                  </a:lnTo>
                  <a:lnTo>
                    <a:pt x="255689" y="704037"/>
                  </a:lnTo>
                  <a:lnTo>
                    <a:pt x="255689" y="714565"/>
                  </a:lnTo>
                  <a:lnTo>
                    <a:pt x="1819846" y="714565"/>
                  </a:lnTo>
                  <a:lnTo>
                    <a:pt x="1822640" y="712241"/>
                  </a:lnTo>
                  <a:lnTo>
                    <a:pt x="1822640" y="709295"/>
                  </a:lnTo>
                  <a:lnTo>
                    <a:pt x="1822640" y="704037"/>
                  </a:lnTo>
                  <a:lnTo>
                    <a:pt x="1822640" y="177241"/>
                  </a:lnTo>
                  <a:lnTo>
                    <a:pt x="1857171" y="226148"/>
                  </a:lnTo>
                  <a:lnTo>
                    <a:pt x="1860994" y="226999"/>
                  </a:lnTo>
                  <a:lnTo>
                    <a:pt x="1867103" y="224040"/>
                  </a:lnTo>
                  <a:lnTo>
                    <a:pt x="1868119" y="220776"/>
                  </a:lnTo>
                  <a:close/>
                </a:path>
                <a:path w="2777490" h="941070">
                  <a:moveTo>
                    <a:pt x="2777337" y="867435"/>
                  </a:moveTo>
                  <a:lnTo>
                    <a:pt x="2776194" y="864273"/>
                  </a:lnTo>
                  <a:lnTo>
                    <a:pt x="2773261" y="862799"/>
                  </a:lnTo>
                  <a:lnTo>
                    <a:pt x="2770213" y="861326"/>
                  </a:lnTo>
                  <a:lnTo>
                    <a:pt x="2766263" y="862164"/>
                  </a:lnTo>
                  <a:lnTo>
                    <a:pt x="2731732" y="911085"/>
                  </a:lnTo>
                  <a:lnTo>
                    <a:pt x="2731732" y="10528"/>
                  </a:lnTo>
                  <a:lnTo>
                    <a:pt x="2731732" y="5270"/>
                  </a:lnTo>
                  <a:lnTo>
                    <a:pt x="2731732" y="2324"/>
                  </a:lnTo>
                  <a:lnTo>
                    <a:pt x="2728938" y="0"/>
                  </a:lnTo>
                  <a:lnTo>
                    <a:pt x="2051951" y="0"/>
                  </a:lnTo>
                  <a:lnTo>
                    <a:pt x="2051951" y="10528"/>
                  </a:lnTo>
                  <a:lnTo>
                    <a:pt x="2718993" y="10528"/>
                  </a:lnTo>
                  <a:lnTo>
                    <a:pt x="2718993" y="910907"/>
                  </a:lnTo>
                  <a:lnTo>
                    <a:pt x="2684602" y="862164"/>
                  </a:lnTo>
                  <a:lnTo>
                    <a:pt x="2680652" y="861326"/>
                  </a:lnTo>
                  <a:lnTo>
                    <a:pt x="2674531" y="864273"/>
                  </a:lnTo>
                  <a:lnTo>
                    <a:pt x="2673515" y="867435"/>
                  </a:lnTo>
                  <a:lnTo>
                    <a:pt x="2725369" y="940917"/>
                  </a:lnTo>
                  <a:lnTo>
                    <a:pt x="2732735" y="930503"/>
                  </a:lnTo>
                  <a:lnTo>
                    <a:pt x="2777337" y="867435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84869" y="3439465"/>
              <a:ext cx="401320" cy="173990"/>
            </a:xfrm>
            <a:custGeom>
              <a:avLst/>
              <a:gdLst/>
              <a:ahLst/>
              <a:cxnLst/>
              <a:rect l="l" t="t" r="r" b="b"/>
              <a:pathLst>
                <a:path w="401320" h="173989">
                  <a:moveTo>
                    <a:pt x="0" y="173717"/>
                  </a:moveTo>
                  <a:lnTo>
                    <a:pt x="401294" y="173717"/>
                  </a:lnTo>
                  <a:lnTo>
                    <a:pt x="401294" y="0"/>
                  </a:lnTo>
                  <a:lnTo>
                    <a:pt x="0" y="0"/>
                  </a:lnTo>
                  <a:lnTo>
                    <a:pt x="0" y="173717"/>
                  </a:lnTo>
                  <a:close/>
                </a:path>
              </a:pathLst>
            </a:custGeom>
            <a:ln w="21754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143995" y="4597583"/>
              <a:ext cx="622300" cy="297815"/>
            </a:xfrm>
            <a:custGeom>
              <a:avLst/>
              <a:gdLst/>
              <a:ahLst/>
              <a:cxnLst/>
              <a:rect l="l" t="t" r="r" b="b"/>
              <a:pathLst>
                <a:path w="622300" h="297814">
                  <a:moveTo>
                    <a:pt x="7134" y="217831"/>
                  </a:moveTo>
                  <a:lnTo>
                    <a:pt x="4076" y="219200"/>
                  </a:lnTo>
                  <a:lnTo>
                    <a:pt x="1019" y="220674"/>
                  </a:lnTo>
                  <a:lnTo>
                    <a:pt x="0" y="223938"/>
                  </a:lnTo>
                  <a:lnTo>
                    <a:pt x="51849" y="297425"/>
                  </a:lnTo>
                  <a:lnTo>
                    <a:pt x="59203" y="287002"/>
                  </a:lnTo>
                  <a:lnTo>
                    <a:pt x="45480" y="287002"/>
                  </a:lnTo>
                  <a:lnTo>
                    <a:pt x="45480" y="267480"/>
                  </a:lnTo>
                  <a:lnTo>
                    <a:pt x="12739" y="221095"/>
                  </a:lnTo>
                  <a:lnTo>
                    <a:pt x="10955" y="218673"/>
                  </a:lnTo>
                  <a:lnTo>
                    <a:pt x="7134" y="217831"/>
                  </a:lnTo>
                  <a:close/>
                </a:path>
                <a:path w="622300" h="297814">
                  <a:moveTo>
                    <a:pt x="45480" y="267480"/>
                  </a:moveTo>
                  <a:lnTo>
                    <a:pt x="45480" y="287002"/>
                  </a:lnTo>
                  <a:lnTo>
                    <a:pt x="58219" y="287002"/>
                  </a:lnTo>
                  <a:lnTo>
                    <a:pt x="58219" y="284265"/>
                  </a:lnTo>
                  <a:lnTo>
                    <a:pt x="46371" y="284265"/>
                  </a:lnTo>
                  <a:lnTo>
                    <a:pt x="51849" y="276504"/>
                  </a:lnTo>
                  <a:lnTo>
                    <a:pt x="45480" y="267480"/>
                  </a:lnTo>
                  <a:close/>
                </a:path>
                <a:path w="622300" h="297814">
                  <a:moveTo>
                    <a:pt x="96565" y="217831"/>
                  </a:moveTo>
                  <a:lnTo>
                    <a:pt x="92743" y="218673"/>
                  </a:lnTo>
                  <a:lnTo>
                    <a:pt x="90960" y="221095"/>
                  </a:lnTo>
                  <a:lnTo>
                    <a:pt x="58219" y="267480"/>
                  </a:lnTo>
                  <a:lnTo>
                    <a:pt x="58219" y="287002"/>
                  </a:lnTo>
                  <a:lnTo>
                    <a:pt x="59203" y="287002"/>
                  </a:lnTo>
                  <a:lnTo>
                    <a:pt x="103699" y="223938"/>
                  </a:lnTo>
                  <a:lnTo>
                    <a:pt x="102680" y="220674"/>
                  </a:lnTo>
                  <a:lnTo>
                    <a:pt x="99622" y="219200"/>
                  </a:lnTo>
                  <a:lnTo>
                    <a:pt x="96565" y="217831"/>
                  </a:lnTo>
                  <a:close/>
                </a:path>
                <a:path w="622300" h="297814">
                  <a:moveTo>
                    <a:pt x="51849" y="276504"/>
                  </a:moveTo>
                  <a:lnTo>
                    <a:pt x="46371" y="284265"/>
                  </a:lnTo>
                  <a:lnTo>
                    <a:pt x="57327" y="284265"/>
                  </a:lnTo>
                  <a:lnTo>
                    <a:pt x="51849" y="276504"/>
                  </a:lnTo>
                  <a:close/>
                </a:path>
                <a:path w="622300" h="297814">
                  <a:moveTo>
                    <a:pt x="58219" y="267480"/>
                  </a:moveTo>
                  <a:lnTo>
                    <a:pt x="51849" y="276504"/>
                  </a:lnTo>
                  <a:lnTo>
                    <a:pt x="57327" y="284265"/>
                  </a:lnTo>
                  <a:lnTo>
                    <a:pt x="58219" y="284265"/>
                  </a:lnTo>
                  <a:lnTo>
                    <a:pt x="58219" y="267480"/>
                  </a:lnTo>
                  <a:close/>
                </a:path>
                <a:path w="622300" h="297814">
                  <a:moveTo>
                    <a:pt x="622069" y="0"/>
                  </a:moveTo>
                  <a:lnTo>
                    <a:pt x="48282" y="0"/>
                  </a:lnTo>
                  <a:lnTo>
                    <a:pt x="45480" y="2316"/>
                  </a:lnTo>
                  <a:lnTo>
                    <a:pt x="45480" y="267480"/>
                  </a:lnTo>
                  <a:lnTo>
                    <a:pt x="51849" y="276504"/>
                  </a:lnTo>
                  <a:lnTo>
                    <a:pt x="58219" y="267480"/>
                  </a:lnTo>
                  <a:lnTo>
                    <a:pt x="58219" y="10528"/>
                  </a:lnTo>
                  <a:lnTo>
                    <a:pt x="51849" y="10528"/>
                  </a:lnTo>
                  <a:lnTo>
                    <a:pt x="58219" y="5264"/>
                  </a:lnTo>
                  <a:lnTo>
                    <a:pt x="622069" y="5264"/>
                  </a:lnTo>
                  <a:lnTo>
                    <a:pt x="622069" y="0"/>
                  </a:lnTo>
                  <a:close/>
                </a:path>
                <a:path w="622300" h="297814">
                  <a:moveTo>
                    <a:pt x="58219" y="5264"/>
                  </a:moveTo>
                  <a:lnTo>
                    <a:pt x="51849" y="10528"/>
                  </a:lnTo>
                  <a:lnTo>
                    <a:pt x="58219" y="10528"/>
                  </a:lnTo>
                  <a:lnTo>
                    <a:pt x="58219" y="5264"/>
                  </a:lnTo>
                  <a:close/>
                </a:path>
                <a:path w="622300" h="297814">
                  <a:moveTo>
                    <a:pt x="622069" y="5264"/>
                  </a:moveTo>
                  <a:lnTo>
                    <a:pt x="58219" y="5264"/>
                  </a:lnTo>
                  <a:lnTo>
                    <a:pt x="58219" y="10528"/>
                  </a:lnTo>
                  <a:lnTo>
                    <a:pt x="622069" y="10528"/>
                  </a:lnTo>
                  <a:lnTo>
                    <a:pt x="622069" y="526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61978" y="4897642"/>
              <a:ext cx="2363470" cy="995044"/>
            </a:xfrm>
            <a:custGeom>
              <a:avLst/>
              <a:gdLst/>
              <a:ahLst/>
              <a:cxnLst/>
              <a:rect l="l" t="t" r="r" b="b"/>
              <a:pathLst>
                <a:path w="2363470" h="995045">
                  <a:moveTo>
                    <a:pt x="1904555" y="139500"/>
                  </a:moveTo>
                  <a:lnTo>
                    <a:pt x="2133866" y="0"/>
                  </a:lnTo>
                  <a:lnTo>
                    <a:pt x="2363177" y="139500"/>
                  </a:lnTo>
                  <a:lnTo>
                    <a:pt x="2133866" y="279001"/>
                  </a:lnTo>
                  <a:lnTo>
                    <a:pt x="1904555" y="139500"/>
                  </a:lnTo>
                  <a:close/>
                </a:path>
                <a:path w="2363470" h="995045">
                  <a:moveTo>
                    <a:pt x="0" y="994887"/>
                  </a:moveTo>
                  <a:lnTo>
                    <a:pt x="401294" y="994887"/>
                  </a:lnTo>
                  <a:lnTo>
                    <a:pt x="401294" y="821169"/>
                  </a:lnTo>
                  <a:lnTo>
                    <a:pt x="0" y="821169"/>
                  </a:lnTo>
                  <a:lnTo>
                    <a:pt x="0" y="994887"/>
                  </a:lnTo>
                  <a:close/>
                </a:path>
              </a:pathLst>
            </a:custGeom>
            <a:ln w="2326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469643" y="4692243"/>
              <a:ext cx="2553970" cy="1156335"/>
            </a:xfrm>
            <a:custGeom>
              <a:avLst/>
              <a:gdLst/>
              <a:ahLst/>
              <a:cxnLst/>
              <a:rect l="l" t="t" r="r" b="b"/>
              <a:pathLst>
                <a:path w="2553970" h="1156335">
                  <a:moveTo>
                    <a:pt x="1729384" y="484403"/>
                  </a:moveTo>
                  <a:lnTo>
                    <a:pt x="1716646" y="484403"/>
                  </a:lnTo>
                  <a:lnTo>
                    <a:pt x="1716646" y="1108163"/>
                  </a:lnTo>
                  <a:lnTo>
                    <a:pt x="36144" y="1108163"/>
                  </a:lnTo>
                  <a:lnTo>
                    <a:pt x="95288" y="1079665"/>
                  </a:lnTo>
                  <a:lnTo>
                    <a:pt x="96304" y="1076452"/>
                  </a:lnTo>
                  <a:lnTo>
                    <a:pt x="92735" y="1071422"/>
                  </a:lnTo>
                  <a:lnTo>
                    <a:pt x="88912" y="1070571"/>
                  </a:lnTo>
                  <a:lnTo>
                    <a:pt x="0" y="1113434"/>
                  </a:lnTo>
                  <a:lnTo>
                    <a:pt x="88912" y="1156296"/>
                  </a:lnTo>
                  <a:lnTo>
                    <a:pt x="92735" y="1155446"/>
                  </a:lnTo>
                  <a:lnTo>
                    <a:pt x="96304" y="1150429"/>
                  </a:lnTo>
                  <a:lnTo>
                    <a:pt x="95288" y="1147191"/>
                  </a:lnTo>
                  <a:lnTo>
                    <a:pt x="36144" y="1118692"/>
                  </a:lnTo>
                  <a:lnTo>
                    <a:pt x="1726577" y="1118692"/>
                  </a:lnTo>
                  <a:lnTo>
                    <a:pt x="1729384" y="1116342"/>
                  </a:lnTo>
                  <a:lnTo>
                    <a:pt x="1729384" y="1113434"/>
                  </a:lnTo>
                  <a:lnTo>
                    <a:pt x="1729384" y="1108163"/>
                  </a:lnTo>
                  <a:lnTo>
                    <a:pt x="1729384" y="484403"/>
                  </a:lnTo>
                  <a:close/>
                </a:path>
                <a:path w="2553970" h="1156335">
                  <a:moveTo>
                    <a:pt x="2553500" y="73482"/>
                  </a:moveTo>
                  <a:lnTo>
                    <a:pt x="2509075" y="10528"/>
                  </a:lnTo>
                  <a:lnTo>
                    <a:pt x="2501646" y="0"/>
                  </a:lnTo>
                  <a:lnTo>
                    <a:pt x="2451455" y="70954"/>
                  </a:lnTo>
                  <a:lnTo>
                    <a:pt x="2449804" y="73482"/>
                  </a:lnTo>
                  <a:lnTo>
                    <a:pt x="2450820" y="76746"/>
                  </a:lnTo>
                  <a:lnTo>
                    <a:pt x="2453754" y="78219"/>
                  </a:lnTo>
                  <a:lnTo>
                    <a:pt x="2456802" y="79692"/>
                  </a:lnTo>
                  <a:lnTo>
                    <a:pt x="2460752" y="78854"/>
                  </a:lnTo>
                  <a:lnTo>
                    <a:pt x="2495283" y="29946"/>
                  </a:lnTo>
                  <a:lnTo>
                    <a:pt x="2495283" y="338277"/>
                  </a:lnTo>
                  <a:lnTo>
                    <a:pt x="1955507" y="338277"/>
                  </a:lnTo>
                  <a:lnTo>
                    <a:pt x="1955507" y="348805"/>
                  </a:lnTo>
                  <a:lnTo>
                    <a:pt x="2505087" y="348805"/>
                  </a:lnTo>
                  <a:lnTo>
                    <a:pt x="2508021" y="346481"/>
                  </a:lnTo>
                  <a:lnTo>
                    <a:pt x="2508021" y="343535"/>
                  </a:lnTo>
                  <a:lnTo>
                    <a:pt x="2508021" y="338277"/>
                  </a:lnTo>
                  <a:lnTo>
                    <a:pt x="2508021" y="30124"/>
                  </a:lnTo>
                  <a:lnTo>
                    <a:pt x="2542413" y="78854"/>
                  </a:lnTo>
                  <a:lnTo>
                    <a:pt x="2546362" y="79692"/>
                  </a:lnTo>
                  <a:lnTo>
                    <a:pt x="2552484" y="76746"/>
                  </a:lnTo>
                  <a:lnTo>
                    <a:pt x="2553500" y="7348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176583" y="6224172"/>
              <a:ext cx="509905" cy="137160"/>
            </a:xfrm>
            <a:custGeom>
              <a:avLst/>
              <a:gdLst/>
              <a:ahLst/>
              <a:cxnLst/>
              <a:rect l="l" t="t" r="r" b="b"/>
              <a:pathLst>
                <a:path w="509904" h="137160">
                  <a:moveTo>
                    <a:pt x="82042" y="0"/>
                  </a:moveTo>
                  <a:lnTo>
                    <a:pt x="427537" y="0"/>
                  </a:lnTo>
                  <a:lnTo>
                    <a:pt x="459489" y="5377"/>
                  </a:lnTo>
                  <a:lnTo>
                    <a:pt x="485566" y="20043"/>
                  </a:lnTo>
                  <a:lnTo>
                    <a:pt x="503138" y="41795"/>
                  </a:lnTo>
                  <a:lnTo>
                    <a:pt x="509579" y="68434"/>
                  </a:lnTo>
                  <a:lnTo>
                    <a:pt x="503138" y="95072"/>
                  </a:lnTo>
                  <a:lnTo>
                    <a:pt x="485566" y="116825"/>
                  </a:lnTo>
                  <a:lnTo>
                    <a:pt x="459489" y="131490"/>
                  </a:lnTo>
                  <a:lnTo>
                    <a:pt x="427537" y="136868"/>
                  </a:lnTo>
                  <a:lnTo>
                    <a:pt x="82042" y="136868"/>
                  </a:lnTo>
                  <a:lnTo>
                    <a:pt x="50090" y="131490"/>
                  </a:lnTo>
                  <a:lnTo>
                    <a:pt x="24013" y="116825"/>
                  </a:lnTo>
                  <a:lnTo>
                    <a:pt x="6441" y="95072"/>
                  </a:lnTo>
                  <a:lnTo>
                    <a:pt x="0" y="68434"/>
                  </a:lnTo>
                  <a:lnTo>
                    <a:pt x="6441" y="41795"/>
                  </a:lnTo>
                  <a:lnTo>
                    <a:pt x="24013" y="20043"/>
                  </a:lnTo>
                  <a:lnTo>
                    <a:pt x="50090" y="5377"/>
                  </a:lnTo>
                  <a:lnTo>
                    <a:pt x="82042" y="0"/>
                  </a:lnTo>
                  <a:close/>
                </a:path>
              </a:pathLst>
            </a:custGeom>
            <a:ln w="21354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379523" y="5797773"/>
              <a:ext cx="683895" cy="426720"/>
            </a:xfrm>
            <a:custGeom>
              <a:avLst/>
              <a:gdLst/>
              <a:ahLst/>
              <a:cxnLst/>
              <a:rect l="l" t="t" r="r" b="b"/>
              <a:pathLst>
                <a:path w="683895" h="426720">
                  <a:moveTo>
                    <a:pt x="7134" y="346793"/>
                  </a:moveTo>
                  <a:lnTo>
                    <a:pt x="1019" y="349720"/>
                  </a:lnTo>
                  <a:lnTo>
                    <a:pt x="0" y="352952"/>
                  </a:lnTo>
                  <a:lnTo>
                    <a:pt x="51849" y="426419"/>
                  </a:lnTo>
                  <a:lnTo>
                    <a:pt x="59220" y="415975"/>
                  </a:lnTo>
                  <a:lnTo>
                    <a:pt x="45480" y="415975"/>
                  </a:lnTo>
                  <a:lnTo>
                    <a:pt x="45480" y="396542"/>
                  </a:lnTo>
                  <a:lnTo>
                    <a:pt x="10955" y="347646"/>
                  </a:lnTo>
                  <a:lnTo>
                    <a:pt x="7134" y="346793"/>
                  </a:lnTo>
                  <a:close/>
                </a:path>
                <a:path w="683895" h="426720">
                  <a:moveTo>
                    <a:pt x="45480" y="396542"/>
                  </a:moveTo>
                  <a:lnTo>
                    <a:pt x="45480" y="415975"/>
                  </a:lnTo>
                  <a:lnTo>
                    <a:pt x="58219" y="415975"/>
                  </a:lnTo>
                  <a:lnTo>
                    <a:pt x="58219" y="413322"/>
                  </a:lnTo>
                  <a:lnTo>
                    <a:pt x="46371" y="413322"/>
                  </a:lnTo>
                  <a:lnTo>
                    <a:pt x="51849" y="405563"/>
                  </a:lnTo>
                  <a:lnTo>
                    <a:pt x="45480" y="396542"/>
                  </a:lnTo>
                  <a:close/>
                </a:path>
                <a:path w="683895" h="426720">
                  <a:moveTo>
                    <a:pt x="96565" y="346793"/>
                  </a:moveTo>
                  <a:lnTo>
                    <a:pt x="92743" y="347646"/>
                  </a:lnTo>
                  <a:lnTo>
                    <a:pt x="58219" y="396542"/>
                  </a:lnTo>
                  <a:lnTo>
                    <a:pt x="58219" y="415975"/>
                  </a:lnTo>
                  <a:lnTo>
                    <a:pt x="59220" y="415975"/>
                  </a:lnTo>
                  <a:lnTo>
                    <a:pt x="103699" y="352952"/>
                  </a:lnTo>
                  <a:lnTo>
                    <a:pt x="102680" y="349720"/>
                  </a:lnTo>
                  <a:lnTo>
                    <a:pt x="96565" y="346793"/>
                  </a:lnTo>
                  <a:close/>
                </a:path>
                <a:path w="683895" h="426720">
                  <a:moveTo>
                    <a:pt x="51849" y="405563"/>
                  </a:moveTo>
                  <a:lnTo>
                    <a:pt x="46371" y="413322"/>
                  </a:lnTo>
                  <a:lnTo>
                    <a:pt x="57327" y="413322"/>
                  </a:lnTo>
                  <a:lnTo>
                    <a:pt x="51849" y="405563"/>
                  </a:lnTo>
                  <a:close/>
                </a:path>
                <a:path w="683895" h="426720">
                  <a:moveTo>
                    <a:pt x="58219" y="396542"/>
                  </a:moveTo>
                  <a:lnTo>
                    <a:pt x="51849" y="405563"/>
                  </a:lnTo>
                  <a:lnTo>
                    <a:pt x="57327" y="413322"/>
                  </a:lnTo>
                  <a:lnTo>
                    <a:pt x="58219" y="413322"/>
                  </a:lnTo>
                  <a:lnTo>
                    <a:pt x="58219" y="396542"/>
                  </a:lnTo>
                  <a:close/>
                </a:path>
                <a:path w="683895" h="426720">
                  <a:moveTo>
                    <a:pt x="683856" y="0"/>
                  </a:moveTo>
                  <a:lnTo>
                    <a:pt x="48282" y="0"/>
                  </a:lnTo>
                  <a:lnTo>
                    <a:pt x="45480" y="2358"/>
                  </a:lnTo>
                  <a:lnTo>
                    <a:pt x="45480" y="396542"/>
                  </a:lnTo>
                  <a:lnTo>
                    <a:pt x="51849" y="405563"/>
                  </a:lnTo>
                  <a:lnTo>
                    <a:pt x="58219" y="396542"/>
                  </a:lnTo>
                  <a:lnTo>
                    <a:pt x="58219" y="10528"/>
                  </a:lnTo>
                  <a:lnTo>
                    <a:pt x="51849" y="10528"/>
                  </a:lnTo>
                  <a:lnTo>
                    <a:pt x="58219" y="5264"/>
                  </a:lnTo>
                  <a:lnTo>
                    <a:pt x="683856" y="5264"/>
                  </a:lnTo>
                  <a:lnTo>
                    <a:pt x="683856" y="0"/>
                  </a:lnTo>
                  <a:close/>
                </a:path>
                <a:path w="683895" h="426720">
                  <a:moveTo>
                    <a:pt x="58219" y="5264"/>
                  </a:moveTo>
                  <a:lnTo>
                    <a:pt x="51849" y="10528"/>
                  </a:lnTo>
                  <a:lnTo>
                    <a:pt x="58219" y="10528"/>
                  </a:lnTo>
                  <a:lnTo>
                    <a:pt x="58219" y="5264"/>
                  </a:lnTo>
                  <a:close/>
                </a:path>
                <a:path w="683895" h="426720">
                  <a:moveTo>
                    <a:pt x="683856" y="5264"/>
                  </a:moveTo>
                  <a:lnTo>
                    <a:pt x="58219" y="5264"/>
                  </a:lnTo>
                  <a:lnTo>
                    <a:pt x="58219" y="10528"/>
                  </a:lnTo>
                  <a:lnTo>
                    <a:pt x="683856" y="10528"/>
                  </a:lnTo>
                  <a:lnTo>
                    <a:pt x="683856" y="526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4680" y="2611120"/>
            <a:ext cx="261937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IZIN</a:t>
            </a:r>
            <a:r>
              <a:rPr sz="1800" b="1" spc="-114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PENYELENGGARAAN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KEGIATAN</a:t>
            </a:r>
            <a:r>
              <a:rPr sz="1800" b="1" spc="-9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MAHASISWA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17" name="objec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276178"/>
              </p:ext>
            </p:extLst>
          </p:nvPr>
        </p:nvGraphicFramePr>
        <p:xfrm>
          <a:off x="3958267" y="380978"/>
          <a:ext cx="7676512" cy="6078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5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93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98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1770">
                <a:tc gridSpan="5">
                  <a:txBody>
                    <a:bodyPr/>
                    <a:lstStyle/>
                    <a:p>
                      <a:pPr marL="23647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150" spc="110" dirty="0">
                          <a:latin typeface="Calibri"/>
                          <a:cs typeface="Calibri"/>
                        </a:rPr>
                        <a:t>PERIZINAN</a:t>
                      </a:r>
                      <a:r>
                        <a:rPr sz="11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130" dirty="0">
                          <a:latin typeface="Calibri"/>
                          <a:cs typeface="Calibri"/>
                        </a:rPr>
                        <a:t>KEGIATAN</a:t>
                      </a:r>
                      <a:r>
                        <a:rPr sz="11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50" spc="130" dirty="0">
                          <a:latin typeface="Calibri"/>
                          <a:cs typeface="Calibri"/>
                        </a:rPr>
                        <a:t>KEMAHASISWAAN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12700">
                      <a:solidFill>
                        <a:srgbClr val="0000D0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12700">
                      <a:solidFill>
                        <a:srgbClr val="0000D0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13652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85" dirty="0">
                          <a:latin typeface="Calibri"/>
                          <a:cs typeface="Calibri"/>
                        </a:rPr>
                        <a:t>Pelaksana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900" spc="70" dirty="0">
                          <a:latin typeface="Calibri"/>
                          <a:cs typeface="Calibri"/>
                        </a:rPr>
                        <a:t>No.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900" spc="75" dirty="0">
                          <a:latin typeface="Calibri"/>
                          <a:cs typeface="Calibri"/>
                        </a:rPr>
                        <a:t>Kegiatan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58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Ormawa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000" spc="-10" dirty="0" err="1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lang="en-US" sz="10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1000" spc="-10" dirty="0" err="1">
                          <a:latin typeface="Arial MT"/>
                          <a:cs typeface="Arial MT"/>
                        </a:rPr>
                        <a:t>Umum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000" spc="-10" dirty="0">
                          <a:latin typeface="Arial MT"/>
                          <a:cs typeface="Arial MT"/>
                        </a:rPr>
                        <a:t>Wakil Rektor III</a:t>
                      </a:r>
                      <a:endParaRPr lang="en-US" sz="10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540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pc="-10" dirty="0">
                          <a:latin typeface="Arial MT"/>
                          <a:cs typeface="Arial MT"/>
                        </a:rPr>
                        <a:t>Wakil Rektor II</a:t>
                      </a:r>
                      <a:endParaRPr lang="en-US" sz="1000" dirty="0">
                        <a:latin typeface="Arial MT"/>
                        <a:cs typeface="Arial MT"/>
                      </a:endParaRPr>
                    </a:p>
                    <a:p>
                      <a:pPr marL="2540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19710" marR="213360" indent="82550">
                        <a:lnSpc>
                          <a:spcPts val="1290"/>
                        </a:lnSpc>
                        <a:spcBef>
                          <a:spcPts val="5"/>
                        </a:spcBef>
                      </a:pP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Calibri"/>
                          <a:cs typeface="Calibri"/>
                        </a:rPr>
                        <a:t>1.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9050">
                      <a:solidFill>
                        <a:srgbClr val="0000D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11125">
                        <a:lnSpc>
                          <a:spcPct val="107100"/>
                        </a:lnSpc>
                        <a:spcBef>
                          <a:spcPts val="490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Menyerahkan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0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Permohonan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Izin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kegiatan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Calibri"/>
                          <a:cs typeface="Calibri"/>
                        </a:rPr>
                        <a:t>2.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06375">
                        <a:lnSpc>
                          <a:spcPct val="107300"/>
                        </a:lnSpc>
                        <a:spcBef>
                          <a:spcPts val="650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Membaca,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Arahan Kerja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43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Calibri"/>
                          <a:cs typeface="Calibri"/>
                        </a:rPr>
                        <a:t>3.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80975">
                        <a:lnSpc>
                          <a:spcPts val="128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Audensi</a:t>
                      </a:r>
                      <a:r>
                        <a:rPr sz="10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0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Mahasiswa,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Rekomendasi.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Jika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ya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membuat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  <a:p>
                      <a:pPr marL="25400" marR="276225">
                        <a:lnSpc>
                          <a:spcPts val="129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Arial MT"/>
                          <a:cs typeface="Arial MT"/>
                        </a:rPr>
                        <a:t>arahan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pembuatan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izin</a:t>
                      </a:r>
                      <a:r>
                        <a:rPr sz="10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kegiatan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0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kepala bagian</a:t>
                      </a:r>
                      <a:r>
                        <a:rPr sz="10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kemahasiswaan,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 jika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ditolak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0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dirty="0">
                          <a:latin typeface="Arial MT"/>
                          <a:cs typeface="Arial MT"/>
                        </a:rPr>
                        <a:t>akan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0" dirty="0">
                          <a:latin typeface="Arial MT"/>
                          <a:cs typeface="Arial MT"/>
                        </a:rPr>
                        <a:t>dikembalikan</a:t>
                      </a:r>
                      <a:r>
                        <a:rPr sz="10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ke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</a:pPr>
                      <a:r>
                        <a:rPr sz="900" spc="70" dirty="0">
                          <a:latin typeface="Calibri"/>
                          <a:cs typeface="Calibri"/>
                        </a:rPr>
                        <a:t>tidak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900" spc="65" dirty="0">
                          <a:latin typeface="Calibri"/>
                          <a:cs typeface="Calibri"/>
                        </a:rPr>
                        <a:t>ya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Calibri"/>
                          <a:cs typeface="Calibri"/>
                        </a:rPr>
                        <a:t>4.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100" dirty="0">
                          <a:latin typeface="Calibri"/>
                          <a:cs typeface="Calibri"/>
                        </a:rPr>
                        <a:t>Memperbaiki</a:t>
                      </a:r>
                      <a:r>
                        <a:rPr sz="9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Proposal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3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Calibri"/>
                          <a:cs typeface="Calibri"/>
                        </a:rPr>
                        <a:t>5.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065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00330">
                        <a:lnSpc>
                          <a:spcPct val="111400"/>
                        </a:lnSpc>
                        <a:spcBef>
                          <a:spcPts val="75"/>
                        </a:spcBef>
                      </a:pPr>
                      <a:r>
                        <a:rPr sz="900" spc="120" dirty="0">
                          <a:latin typeface="Calibri"/>
                          <a:cs typeface="Calibri"/>
                        </a:rPr>
                        <a:t>Membaca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5" dirty="0">
                          <a:latin typeface="Calibri"/>
                          <a:cs typeface="Calibri"/>
                        </a:rPr>
                        <a:t>Menelaah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3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9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10" dirty="0">
                          <a:latin typeface="Calibri"/>
                          <a:cs typeface="Calibri"/>
                        </a:rPr>
                        <a:t>arahan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teknis 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untuk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dibuatkan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0" dirty="0">
                          <a:latin typeface="Calibri"/>
                          <a:cs typeface="Calibri"/>
                        </a:rPr>
                        <a:t>Konsep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Surat</a:t>
                      </a:r>
                      <a:r>
                        <a:rPr sz="9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Izin Kegiatan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</a:pPr>
                      <a:r>
                        <a:rPr sz="900" spc="45" dirty="0">
                          <a:latin typeface="Calibri"/>
                          <a:cs typeface="Calibri"/>
                        </a:rPr>
                        <a:t>6.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120" dirty="0">
                          <a:latin typeface="Calibri"/>
                          <a:cs typeface="Calibri"/>
                        </a:rPr>
                        <a:t>Membuat</a:t>
                      </a:r>
                      <a:r>
                        <a:rPr sz="9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0" dirty="0">
                          <a:latin typeface="Calibri"/>
                          <a:cs typeface="Calibri"/>
                        </a:rPr>
                        <a:t>Konsep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Surat</a:t>
                      </a:r>
                      <a:r>
                        <a:rPr sz="9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Izin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Kegiatan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24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55" dirty="0">
                          <a:latin typeface="Calibri"/>
                          <a:cs typeface="Calibri"/>
                        </a:rPr>
                        <a:t>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120" dirty="0">
                          <a:latin typeface="Calibri"/>
                          <a:cs typeface="Calibri"/>
                        </a:rPr>
                        <a:t>Membaca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14" dirty="0">
                          <a:latin typeface="Calibri"/>
                          <a:cs typeface="Calibri"/>
                        </a:rPr>
                        <a:t>dan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5" dirty="0">
                          <a:latin typeface="Calibri"/>
                          <a:cs typeface="Calibri"/>
                        </a:rPr>
                        <a:t>menelaah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90" dirty="0">
                          <a:latin typeface="Calibri"/>
                          <a:cs typeface="Calibri"/>
                        </a:rPr>
                        <a:t>draft</a:t>
                      </a:r>
                      <a:r>
                        <a:rPr sz="9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surat</a:t>
                      </a:r>
                      <a:r>
                        <a:rPr sz="900" spc="45" dirty="0">
                          <a:latin typeface="Calibri"/>
                          <a:cs typeface="Calibri"/>
                        </a:rPr>
                        <a:t> izin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  <a:p>
                      <a:pPr marL="25400" marR="341630">
                        <a:lnSpc>
                          <a:spcPct val="111400"/>
                        </a:lnSpc>
                      </a:pPr>
                      <a:r>
                        <a:rPr sz="900" spc="80" dirty="0">
                          <a:latin typeface="Calibri"/>
                          <a:cs typeface="Calibri"/>
                        </a:rPr>
                        <a:t>kegiatan,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60" dirty="0">
                          <a:latin typeface="Calibri"/>
                          <a:cs typeface="Calibri"/>
                        </a:rPr>
                        <a:t>jika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0" dirty="0">
                          <a:latin typeface="Calibri"/>
                          <a:cs typeface="Calibri"/>
                        </a:rPr>
                        <a:t>Ya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9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Paraf</a:t>
                      </a:r>
                      <a:r>
                        <a:rPr sz="9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untuk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ditandatangani</a:t>
                      </a:r>
                      <a:r>
                        <a:rPr sz="9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oleh </a:t>
                      </a:r>
                      <a:r>
                        <a:rPr lang="en-US" sz="900" spc="95" dirty="0">
                          <a:latin typeface="Calibri"/>
                          <a:cs typeface="Calibri"/>
                        </a:rPr>
                        <a:t>WR III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9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60" dirty="0">
                          <a:latin typeface="Calibri"/>
                          <a:cs typeface="Calibri"/>
                        </a:rPr>
                        <a:t>jika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70" dirty="0">
                          <a:latin typeface="Calibri"/>
                          <a:cs typeface="Calibri"/>
                        </a:rPr>
                        <a:t>tidak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dikembalikan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90" dirty="0">
                          <a:latin typeface="Calibri"/>
                          <a:cs typeface="Calibri"/>
                        </a:rPr>
                        <a:t>ke</a:t>
                      </a:r>
                      <a:r>
                        <a:rPr sz="9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900" spc="80" dirty="0" err="1">
                          <a:latin typeface="Calibri"/>
                          <a:cs typeface="Calibri"/>
                        </a:rPr>
                        <a:t>Ormawa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00" dirty="0">
                          <a:latin typeface="Calibri"/>
                          <a:cs typeface="Calibri"/>
                        </a:rPr>
                        <a:t>untuk</a:t>
                      </a:r>
                      <a:r>
                        <a:rPr sz="9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diperbaiki</a:t>
                      </a:r>
                      <a:endParaRPr sz="9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900" spc="35" dirty="0">
                          <a:latin typeface="Calibri"/>
                          <a:cs typeface="Calibri"/>
                        </a:rPr>
                        <a:t>tid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</a:pPr>
                      <a:r>
                        <a:rPr sz="900" spc="65" dirty="0">
                          <a:latin typeface="Calibri"/>
                          <a:cs typeface="Calibri"/>
                        </a:rPr>
                        <a:t>ya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900" spc="75" dirty="0">
                          <a:latin typeface="Calibri"/>
                          <a:cs typeface="Calibri"/>
                        </a:rPr>
                        <a:t>ak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55" dirty="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95" dirty="0">
                          <a:latin typeface="Calibri"/>
                          <a:cs typeface="Calibri"/>
                        </a:rPr>
                        <a:t>Surat</a:t>
                      </a:r>
                      <a:r>
                        <a:rPr sz="9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85" dirty="0">
                          <a:latin typeface="Calibri"/>
                          <a:cs typeface="Calibri"/>
                        </a:rPr>
                        <a:t>ditandatangani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55" dirty="0">
                          <a:latin typeface="Calibri"/>
                          <a:cs typeface="Calibri"/>
                        </a:rPr>
                        <a:t>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5400" marB="0">
                    <a:lnL w="12700">
                      <a:solidFill>
                        <a:srgbClr val="0000D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D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763905">
                        <a:lnSpc>
                          <a:spcPct val="111300"/>
                        </a:lnSpc>
                        <a:spcBef>
                          <a:spcPts val="535"/>
                        </a:spcBef>
                      </a:pPr>
                      <a:r>
                        <a:rPr sz="900" spc="110" dirty="0">
                          <a:latin typeface="Calibri"/>
                          <a:cs typeface="Calibri"/>
                        </a:rPr>
                        <a:t>Mahasiswa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10" dirty="0">
                          <a:latin typeface="Calibri"/>
                          <a:cs typeface="Calibri"/>
                        </a:rPr>
                        <a:t>menerima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95" dirty="0">
                          <a:latin typeface="Calibri"/>
                          <a:cs typeface="Calibri"/>
                        </a:rPr>
                        <a:t>Surat</a:t>
                      </a:r>
                      <a:r>
                        <a:rPr sz="9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45" dirty="0">
                          <a:latin typeface="Calibri"/>
                          <a:cs typeface="Calibri"/>
                        </a:rPr>
                        <a:t>izin </a:t>
                      </a:r>
                      <a:r>
                        <a:rPr sz="900" spc="100" dirty="0">
                          <a:latin typeface="Calibri"/>
                          <a:cs typeface="Calibri"/>
                        </a:rPr>
                        <a:t>menyelenggarakan</a:t>
                      </a:r>
                      <a:r>
                        <a:rPr sz="9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75" dirty="0">
                          <a:latin typeface="Calibri"/>
                          <a:cs typeface="Calibri"/>
                        </a:rPr>
                        <a:t>kegiatan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D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D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D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D0"/>
                      </a:solidFill>
                      <a:prstDash val="sysDash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D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D0"/>
                      </a:solidFill>
                      <a:prstDash val="sysDash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D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12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615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D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8" name="Picture 17" descr="Universitas Bumigora">
            <a:extLst>
              <a:ext uri="{FF2B5EF4-FFF2-40B4-BE49-F238E27FC236}">
                <a16:creationId xmlns:a16="http://schemas.microsoft.com/office/drawing/2014/main" id="{76352D1A-D2D1-70F5-B9E0-87AF0A2F8C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77779" y="1192784"/>
            <a:ext cx="5236210" cy="5252720"/>
            <a:chOff x="6077779" y="1192784"/>
            <a:chExt cx="5236210" cy="5252720"/>
          </a:xfrm>
        </p:grpSpPr>
        <p:sp>
          <p:nvSpPr>
            <p:cNvPr id="3" name="object 3"/>
            <p:cNvSpPr/>
            <p:nvPr/>
          </p:nvSpPr>
          <p:spPr>
            <a:xfrm>
              <a:off x="7201369" y="1203852"/>
              <a:ext cx="529590" cy="539750"/>
            </a:xfrm>
            <a:custGeom>
              <a:avLst/>
              <a:gdLst/>
              <a:ahLst/>
              <a:cxnLst/>
              <a:rect l="l" t="t" r="r" b="b"/>
              <a:pathLst>
                <a:path w="529590" h="539750">
                  <a:moveTo>
                    <a:pt x="85101" y="0"/>
                  </a:moveTo>
                  <a:lnTo>
                    <a:pt x="444268" y="0"/>
                  </a:lnTo>
                  <a:lnTo>
                    <a:pt x="477354" y="6714"/>
                  </a:lnTo>
                  <a:lnTo>
                    <a:pt x="504409" y="25029"/>
                  </a:lnTo>
                  <a:lnTo>
                    <a:pt x="522669" y="52199"/>
                  </a:lnTo>
                  <a:lnTo>
                    <a:pt x="529370" y="85479"/>
                  </a:lnTo>
                  <a:lnTo>
                    <a:pt x="522669" y="118760"/>
                  </a:lnTo>
                  <a:lnTo>
                    <a:pt x="504409" y="145930"/>
                  </a:lnTo>
                  <a:lnTo>
                    <a:pt x="477354" y="164244"/>
                  </a:lnTo>
                  <a:lnTo>
                    <a:pt x="444268" y="170959"/>
                  </a:lnTo>
                  <a:lnTo>
                    <a:pt x="85101" y="170959"/>
                  </a:lnTo>
                  <a:lnTo>
                    <a:pt x="52015" y="164244"/>
                  </a:lnTo>
                  <a:lnTo>
                    <a:pt x="24960" y="145930"/>
                  </a:lnTo>
                  <a:lnTo>
                    <a:pt x="6700" y="118760"/>
                  </a:lnTo>
                  <a:lnTo>
                    <a:pt x="0" y="85479"/>
                  </a:lnTo>
                  <a:lnTo>
                    <a:pt x="6700" y="52199"/>
                  </a:lnTo>
                  <a:lnTo>
                    <a:pt x="24960" y="25029"/>
                  </a:lnTo>
                  <a:lnTo>
                    <a:pt x="52015" y="6714"/>
                  </a:lnTo>
                  <a:lnTo>
                    <a:pt x="85101" y="0"/>
                  </a:lnTo>
                  <a:close/>
                </a:path>
                <a:path w="529590" h="539750">
                  <a:moveTo>
                    <a:pt x="53607" y="539591"/>
                  </a:moveTo>
                  <a:lnTo>
                    <a:pt x="475763" y="539591"/>
                  </a:lnTo>
                  <a:lnTo>
                    <a:pt x="475763" y="363289"/>
                  </a:lnTo>
                  <a:lnTo>
                    <a:pt x="53607" y="363289"/>
                  </a:lnTo>
                  <a:lnTo>
                    <a:pt x="53607" y="539591"/>
                  </a:lnTo>
                  <a:close/>
                </a:path>
              </a:pathLst>
            </a:custGeom>
            <a:ln w="2408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14323" y="1377482"/>
              <a:ext cx="116863" cy="19232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14323" y="1746114"/>
              <a:ext cx="116863" cy="23506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367324" y="2924135"/>
              <a:ext cx="1689100" cy="1832610"/>
            </a:xfrm>
            <a:custGeom>
              <a:avLst/>
              <a:gdLst/>
              <a:ahLst/>
              <a:cxnLst/>
              <a:rect l="l" t="t" r="r" b="b"/>
              <a:pathLst>
                <a:path w="1689100" h="1832610">
                  <a:moveTo>
                    <a:pt x="415455" y="1421103"/>
                  </a:moveTo>
                  <a:lnTo>
                    <a:pt x="837611" y="1421103"/>
                  </a:lnTo>
                  <a:lnTo>
                    <a:pt x="837611" y="1244800"/>
                  </a:lnTo>
                  <a:lnTo>
                    <a:pt x="415455" y="1244800"/>
                  </a:lnTo>
                  <a:lnTo>
                    <a:pt x="415455" y="1421103"/>
                  </a:lnTo>
                  <a:close/>
                </a:path>
                <a:path w="1689100" h="1832610">
                  <a:moveTo>
                    <a:pt x="1219561" y="1832475"/>
                  </a:moveTo>
                  <a:lnTo>
                    <a:pt x="1688623" y="1832475"/>
                  </a:lnTo>
                  <a:lnTo>
                    <a:pt x="1688623" y="1661515"/>
                  </a:lnTo>
                  <a:lnTo>
                    <a:pt x="1219561" y="1661515"/>
                  </a:lnTo>
                  <a:lnTo>
                    <a:pt x="1219561" y="1832475"/>
                  </a:lnTo>
                  <a:close/>
                </a:path>
                <a:path w="1689100" h="1832610">
                  <a:moveTo>
                    <a:pt x="0" y="141576"/>
                  </a:moveTo>
                  <a:lnTo>
                    <a:pt x="241231" y="0"/>
                  </a:lnTo>
                  <a:lnTo>
                    <a:pt x="482463" y="141576"/>
                  </a:lnTo>
                  <a:lnTo>
                    <a:pt x="241231" y="283152"/>
                  </a:lnTo>
                  <a:lnTo>
                    <a:pt x="0" y="141576"/>
                  </a:lnTo>
                  <a:close/>
                </a:path>
              </a:pathLst>
            </a:custGeom>
            <a:ln w="2408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895" y="3057702"/>
              <a:ext cx="2801620" cy="1109980"/>
            </a:xfrm>
            <a:custGeom>
              <a:avLst/>
              <a:gdLst/>
              <a:ahLst/>
              <a:cxnLst/>
              <a:rect l="l" t="t" r="r" b="b"/>
              <a:pathLst>
                <a:path w="2801620" h="1109979">
                  <a:moveTo>
                    <a:pt x="2120163" y="0"/>
                  </a:moveTo>
                  <a:lnTo>
                    <a:pt x="50800" y="0"/>
                  </a:lnTo>
                  <a:lnTo>
                    <a:pt x="47853" y="2349"/>
                  </a:lnTo>
                  <a:lnTo>
                    <a:pt x="47853" y="665518"/>
                  </a:lnTo>
                  <a:lnTo>
                    <a:pt x="11531" y="615886"/>
                  </a:lnTo>
                  <a:lnTo>
                    <a:pt x="7505" y="615022"/>
                  </a:lnTo>
                  <a:lnTo>
                    <a:pt x="1079" y="618020"/>
                  </a:lnTo>
                  <a:lnTo>
                    <a:pt x="0" y="621334"/>
                  </a:lnTo>
                  <a:lnTo>
                    <a:pt x="54546" y="695909"/>
                  </a:lnTo>
                  <a:lnTo>
                    <a:pt x="62280" y="685330"/>
                  </a:lnTo>
                  <a:lnTo>
                    <a:pt x="109093" y="621334"/>
                  </a:lnTo>
                  <a:lnTo>
                    <a:pt x="108026" y="618020"/>
                  </a:lnTo>
                  <a:lnTo>
                    <a:pt x="101587" y="615022"/>
                  </a:lnTo>
                  <a:lnTo>
                    <a:pt x="97574" y="615886"/>
                  </a:lnTo>
                  <a:lnTo>
                    <a:pt x="61252" y="665518"/>
                  </a:lnTo>
                  <a:lnTo>
                    <a:pt x="61252" y="10680"/>
                  </a:lnTo>
                  <a:lnTo>
                    <a:pt x="2120163" y="10680"/>
                  </a:lnTo>
                  <a:lnTo>
                    <a:pt x="2120163" y="5346"/>
                  </a:lnTo>
                  <a:lnTo>
                    <a:pt x="2120163" y="0"/>
                  </a:lnTo>
                  <a:close/>
                </a:path>
                <a:path w="2801620" h="1109979">
                  <a:moveTo>
                    <a:pt x="2410980" y="224167"/>
                  </a:moveTo>
                  <a:lnTo>
                    <a:pt x="2364168" y="160172"/>
                  </a:lnTo>
                  <a:lnTo>
                    <a:pt x="2356434" y="149593"/>
                  </a:lnTo>
                  <a:lnTo>
                    <a:pt x="2301887" y="224167"/>
                  </a:lnTo>
                  <a:lnTo>
                    <a:pt x="2302967" y="227380"/>
                  </a:lnTo>
                  <a:lnTo>
                    <a:pt x="2306180" y="228879"/>
                  </a:lnTo>
                  <a:lnTo>
                    <a:pt x="2309266" y="230365"/>
                  </a:lnTo>
                  <a:lnTo>
                    <a:pt x="2313419" y="229514"/>
                  </a:lnTo>
                  <a:lnTo>
                    <a:pt x="2349741" y="179870"/>
                  </a:lnTo>
                  <a:lnTo>
                    <a:pt x="2349741" y="781291"/>
                  </a:lnTo>
                  <a:lnTo>
                    <a:pt x="262280" y="781291"/>
                  </a:lnTo>
                  <a:lnTo>
                    <a:pt x="262280" y="791972"/>
                  </a:lnTo>
                  <a:lnTo>
                    <a:pt x="2360053" y="791972"/>
                  </a:lnTo>
                  <a:lnTo>
                    <a:pt x="2363139" y="789622"/>
                  </a:lnTo>
                  <a:lnTo>
                    <a:pt x="2363139" y="786625"/>
                  </a:lnTo>
                  <a:lnTo>
                    <a:pt x="2363139" y="781291"/>
                  </a:lnTo>
                  <a:lnTo>
                    <a:pt x="2363139" y="179870"/>
                  </a:lnTo>
                  <a:lnTo>
                    <a:pt x="2399461" y="229514"/>
                  </a:lnTo>
                  <a:lnTo>
                    <a:pt x="2403475" y="230365"/>
                  </a:lnTo>
                  <a:lnTo>
                    <a:pt x="2409914" y="227380"/>
                  </a:lnTo>
                  <a:lnTo>
                    <a:pt x="2410980" y="224167"/>
                  </a:lnTo>
                  <a:close/>
                </a:path>
                <a:path w="2801620" h="1109979">
                  <a:moveTo>
                    <a:pt x="2801112" y="1035380"/>
                  </a:moveTo>
                  <a:lnTo>
                    <a:pt x="2800032" y="1032065"/>
                  </a:lnTo>
                  <a:lnTo>
                    <a:pt x="2793606" y="1029068"/>
                  </a:lnTo>
                  <a:lnTo>
                    <a:pt x="2789580" y="1029931"/>
                  </a:lnTo>
                  <a:lnTo>
                    <a:pt x="2753271" y="1079563"/>
                  </a:lnTo>
                  <a:lnTo>
                    <a:pt x="2753271" y="10680"/>
                  </a:lnTo>
                  <a:lnTo>
                    <a:pt x="2753271" y="5346"/>
                  </a:lnTo>
                  <a:lnTo>
                    <a:pt x="2753271" y="2349"/>
                  </a:lnTo>
                  <a:lnTo>
                    <a:pt x="2750312" y="0"/>
                  </a:lnTo>
                  <a:lnTo>
                    <a:pt x="2600883" y="0"/>
                  </a:lnTo>
                  <a:lnTo>
                    <a:pt x="2600883" y="10680"/>
                  </a:lnTo>
                  <a:lnTo>
                    <a:pt x="2739860" y="10680"/>
                  </a:lnTo>
                  <a:lnTo>
                    <a:pt x="2739860" y="1079563"/>
                  </a:lnTo>
                  <a:lnTo>
                    <a:pt x="2703550" y="1029931"/>
                  </a:lnTo>
                  <a:lnTo>
                    <a:pt x="2699524" y="1029068"/>
                  </a:lnTo>
                  <a:lnTo>
                    <a:pt x="2693085" y="1032065"/>
                  </a:lnTo>
                  <a:lnTo>
                    <a:pt x="2692019" y="1035380"/>
                  </a:lnTo>
                  <a:lnTo>
                    <a:pt x="2746565" y="1109954"/>
                  </a:lnTo>
                  <a:lnTo>
                    <a:pt x="2754299" y="1099375"/>
                  </a:lnTo>
                  <a:lnTo>
                    <a:pt x="2801112" y="103538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89021" y="3757564"/>
              <a:ext cx="422275" cy="171450"/>
            </a:xfrm>
            <a:custGeom>
              <a:avLst/>
              <a:gdLst/>
              <a:ahLst/>
              <a:cxnLst/>
              <a:rect l="l" t="t" r="r" b="b"/>
              <a:pathLst>
                <a:path w="422275" h="171450">
                  <a:moveTo>
                    <a:pt x="0" y="170959"/>
                  </a:moveTo>
                  <a:lnTo>
                    <a:pt x="422155" y="170959"/>
                  </a:lnTo>
                  <a:lnTo>
                    <a:pt x="422155" y="0"/>
                  </a:lnTo>
                  <a:lnTo>
                    <a:pt x="0" y="0"/>
                  </a:lnTo>
                  <a:lnTo>
                    <a:pt x="0" y="170959"/>
                  </a:lnTo>
                  <a:close/>
                </a:path>
              </a:pathLst>
            </a:custGeom>
            <a:ln w="22135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742573" y="5055789"/>
              <a:ext cx="2004695" cy="305435"/>
            </a:xfrm>
            <a:custGeom>
              <a:avLst/>
              <a:gdLst/>
              <a:ahLst/>
              <a:cxnLst/>
              <a:rect l="l" t="t" r="r" b="b"/>
              <a:pathLst>
                <a:path w="2004695" h="305435">
                  <a:moveTo>
                    <a:pt x="1978006" y="261782"/>
                  </a:moveTo>
                  <a:lnTo>
                    <a:pt x="1904258" y="296081"/>
                  </a:lnTo>
                  <a:lnTo>
                    <a:pt x="1903186" y="299286"/>
                  </a:lnTo>
                  <a:lnTo>
                    <a:pt x="1906938" y="304415"/>
                  </a:lnTo>
                  <a:lnTo>
                    <a:pt x="1910959" y="305270"/>
                  </a:lnTo>
                  <a:lnTo>
                    <a:pt x="1993011" y="267124"/>
                  </a:lnTo>
                  <a:lnTo>
                    <a:pt x="1991236" y="267124"/>
                  </a:lnTo>
                  <a:lnTo>
                    <a:pt x="1991236" y="266376"/>
                  </a:lnTo>
                  <a:lnTo>
                    <a:pt x="1987885" y="266376"/>
                  </a:lnTo>
                  <a:lnTo>
                    <a:pt x="1978006" y="261782"/>
                  </a:lnTo>
                  <a:close/>
                </a:path>
                <a:path w="2004695" h="305435">
                  <a:moveTo>
                    <a:pt x="13401" y="0"/>
                  </a:moveTo>
                  <a:lnTo>
                    <a:pt x="0" y="0"/>
                  </a:lnTo>
                  <a:lnTo>
                    <a:pt x="0" y="264773"/>
                  </a:lnTo>
                  <a:lnTo>
                    <a:pt x="2948" y="267124"/>
                  </a:lnTo>
                  <a:lnTo>
                    <a:pt x="1966519" y="267124"/>
                  </a:lnTo>
                  <a:lnTo>
                    <a:pt x="1978006" y="261782"/>
                  </a:lnTo>
                  <a:lnTo>
                    <a:pt x="13401" y="261782"/>
                  </a:lnTo>
                  <a:lnTo>
                    <a:pt x="6700" y="256439"/>
                  </a:lnTo>
                  <a:lnTo>
                    <a:pt x="13401" y="256439"/>
                  </a:lnTo>
                  <a:lnTo>
                    <a:pt x="13401" y="0"/>
                  </a:lnTo>
                  <a:close/>
                </a:path>
                <a:path w="2004695" h="305435">
                  <a:moveTo>
                    <a:pt x="1993011" y="256439"/>
                  </a:moveTo>
                  <a:lnTo>
                    <a:pt x="1991236" y="256439"/>
                  </a:lnTo>
                  <a:lnTo>
                    <a:pt x="1991236" y="267124"/>
                  </a:lnTo>
                  <a:lnTo>
                    <a:pt x="1993011" y="267124"/>
                  </a:lnTo>
                  <a:lnTo>
                    <a:pt x="2004503" y="261782"/>
                  </a:lnTo>
                  <a:lnTo>
                    <a:pt x="1993011" y="256439"/>
                  </a:lnTo>
                  <a:close/>
                </a:path>
                <a:path w="2004695" h="305435">
                  <a:moveTo>
                    <a:pt x="1987885" y="257187"/>
                  </a:moveTo>
                  <a:lnTo>
                    <a:pt x="1978006" y="261782"/>
                  </a:lnTo>
                  <a:lnTo>
                    <a:pt x="1987885" y="266376"/>
                  </a:lnTo>
                  <a:lnTo>
                    <a:pt x="1987885" y="257187"/>
                  </a:lnTo>
                  <a:close/>
                </a:path>
                <a:path w="2004695" h="305435">
                  <a:moveTo>
                    <a:pt x="1991236" y="257187"/>
                  </a:moveTo>
                  <a:lnTo>
                    <a:pt x="1987885" y="257187"/>
                  </a:lnTo>
                  <a:lnTo>
                    <a:pt x="1987885" y="266376"/>
                  </a:lnTo>
                  <a:lnTo>
                    <a:pt x="1991236" y="266376"/>
                  </a:lnTo>
                  <a:lnTo>
                    <a:pt x="1991236" y="257187"/>
                  </a:lnTo>
                  <a:close/>
                </a:path>
                <a:path w="2004695" h="305435">
                  <a:moveTo>
                    <a:pt x="13401" y="256439"/>
                  </a:moveTo>
                  <a:lnTo>
                    <a:pt x="6700" y="256439"/>
                  </a:lnTo>
                  <a:lnTo>
                    <a:pt x="13401" y="261782"/>
                  </a:lnTo>
                  <a:lnTo>
                    <a:pt x="13401" y="256439"/>
                  </a:lnTo>
                  <a:close/>
                </a:path>
                <a:path w="2004695" h="305435">
                  <a:moveTo>
                    <a:pt x="1966519" y="256439"/>
                  </a:moveTo>
                  <a:lnTo>
                    <a:pt x="13401" y="256439"/>
                  </a:lnTo>
                  <a:lnTo>
                    <a:pt x="13401" y="261782"/>
                  </a:lnTo>
                  <a:lnTo>
                    <a:pt x="1978006" y="261782"/>
                  </a:lnTo>
                  <a:lnTo>
                    <a:pt x="1966519" y="256439"/>
                  </a:lnTo>
                  <a:close/>
                </a:path>
                <a:path w="2004695" h="305435">
                  <a:moveTo>
                    <a:pt x="1910959" y="218294"/>
                  </a:moveTo>
                  <a:lnTo>
                    <a:pt x="1906938" y="219149"/>
                  </a:lnTo>
                  <a:lnTo>
                    <a:pt x="1903186" y="224277"/>
                  </a:lnTo>
                  <a:lnTo>
                    <a:pt x="1904258" y="227483"/>
                  </a:lnTo>
                  <a:lnTo>
                    <a:pt x="1978006" y="261782"/>
                  </a:lnTo>
                  <a:lnTo>
                    <a:pt x="1987885" y="257187"/>
                  </a:lnTo>
                  <a:lnTo>
                    <a:pt x="1991236" y="257187"/>
                  </a:lnTo>
                  <a:lnTo>
                    <a:pt x="1991236" y="256439"/>
                  </a:lnTo>
                  <a:lnTo>
                    <a:pt x="1993011" y="256439"/>
                  </a:lnTo>
                  <a:lnTo>
                    <a:pt x="1910959" y="21829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54976" y="1978513"/>
              <a:ext cx="1561465" cy="545465"/>
            </a:xfrm>
            <a:custGeom>
              <a:avLst/>
              <a:gdLst/>
              <a:ahLst/>
              <a:cxnLst/>
              <a:rect l="l" t="t" r="r" b="b"/>
              <a:pathLst>
                <a:path w="1561465" h="545464">
                  <a:moveTo>
                    <a:pt x="0" y="176302"/>
                  </a:moveTo>
                  <a:lnTo>
                    <a:pt x="422155" y="176302"/>
                  </a:lnTo>
                  <a:lnTo>
                    <a:pt x="422155" y="0"/>
                  </a:lnTo>
                  <a:lnTo>
                    <a:pt x="0" y="0"/>
                  </a:lnTo>
                  <a:lnTo>
                    <a:pt x="0" y="176302"/>
                  </a:lnTo>
                  <a:close/>
                </a:path>
                <a:path w="1561465" h="545464">
                  <a:moveTo>
                    <a:pt x="1139151" y="544934"/>
                  </a:moveTo>
                  <a:lnTo>
                    <a:pt x="1561307" y="544934"/>
                  </a:lnTo>
                  <a:lnTo>
                    <a:pt x="1561307" y="368632"/>
                  </a:lnTo>
                  <a:lnTo>
                    <a:pt x="1139151" y="368632"/>
                  </a:lnTo>
                  <a:lnTo>
                    <a:pt x="1139151" y="544934"/>
                  </a:lnTo>
                  <a:close/>
                </a:path>
              </a:pathLst>
            </a:custGeom>
            <a:ln w="2408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462697" y="2157488"/>
              <a:ext cx="2409190" cy="2431415"/>
            </a:xfrm>
            <a:custGeom>
              <a:avLst/>
              <a:gdLst/>
              <a:ahLst/>
              <a:cxnLst/>
              <a:rect l="l" t="t" r="r" b="b"/>
              <a:pathLst>
                <a:path w="2409190" h="2431415">
                  <a:moveTo>
                    <a:pt x="936510" y="280479"/>
                  </a:moveTo>
                  <a:lnTo>
                    <a:pt x="919289" y="272465"/>
                  </a:lnTo>
                  <a:lnTo>
                    <a:pt x="836409" y="233895"/>
                  </a:lnTo>
                  <a:lnTo>
                    <a:pt x="830237" y="235178"/>
                  </a:lnTo>
                  <a:lnTo>
                    <a:pt x="827557" y="239026"/>
                  </a:lnTo>
                  <a:lnTo>
                    <a:pt x="824750" y="242874"/>
                  </a:lnTo>
                  <a:lnTo>
                    <a:pt x="826350" y="247789"/>
                  </a:lnTo>
                  <a:lnTo>
                    <a:pt x="879411" y="272465"/>
                  </a:lnTo>
                  <a:lnTo>
                    <a:pt x="20104" y="272465"/>
                  </a:lnTo>
                  <a:lnTo>
                    <a:pt x="20104" y="0"/>
                  </a:lnTo>
                  <a:lnTo>
                    <a:pt x="0" y="0"/>
                  </a:lnTo>
                  <a:lnTo>
                    <a:pt x="0" y="284861"/>
                  </a:lnTo>
                  <a:lnTo>
                    <a:pt x="4559" y="288493"/>
                  </a:lnTo>
                  <a:lnTo>
                    <a:pt x="879424" y="288493"/>
                  </a:lnTo>
                  <a:lnTo>
                    <a:pt x="826350" y="313182"/>
                  </a:lnTo>
                  <a:lnTo>
                    <a:pt x="824750" y="318096"/>
                  </a:lnTo>
                  <a:lnTo>
                    <a:pt x="827557" y="321945"/>
                  </a:lnTo>
                  <a:lnTo>
                    <a:pt x="830237" y="325793"/>
                  </a:lnTo>
                  <a:lnTo>
                    <a:pt x="836409" y="327075"/>
                  </a:lnTo>
                  <a:lnTo>
                    <a:pt x="919302" y="288493"/>
                  </a:lnTo>
                  <a:lnTo>
                    <a:pt x="936510" y="280479"/>
                  </a:lnTo>
                  <a:close/>
                </a:path>
                <a:path w="2409190" h="2431415">
                  <a:moveTo>
                    <a:pt x="1209382" y="689508"/>
                  </a:moveTo>
                  <a:lnTo>
                    <a:pt x="1207630" y="684695"/>
                  </a:lnTo>
                  <a:lnTo>
                    <a:pt x="1202944" y="682459"/>
                  </a:lnTo>
                  <a:lnTo>
                    <a:pt x="1198118" y="680212"/>
                  </a:lnTo>
                  <a:lnTo>
                    <a:pt x="1191958" y="681494"/>
                  </a:lnTo>
                  <a:lnTo>
                    <a:pt x="1160995" y="723811"/>
                  </a:lnTo>
                  <a:lnTo>
                    <a:pt x="1160995" y="576999"/>
                  </a:lnTo>
                  <a:lnTo>
                    <a:pt x="1160995" y="564603"/>
                  </a:lnTo>
                  <a:lnTo>
                    <a:pt x="1159256" y="563206"/>
                  </a:lnTo>
                  <a:lnTo>
                    <a:pt x="1159256" y="560971"/>
                  </a:lnTo>
                  <a:lnTo>
                    <a:pt x="1159256" y="368642"/>
                  </a:lnTo>
                  <a:lnTo>
                    <a:pt x="1139151" y="368642"/>
                  </a:lnTo>
                  <a:lnTo>
                    <a:pt x="1139151" y="573366"/>
                  </a:lnTo>
                  <a:lnTo>
                    <a:pt x="1140891" y="574751"/>
                  </a:lnTo>
                  <a:lnTo>
                    <a:pt x="1140891" y="723811"/>
                  </a:lnTo>
                  <a:lnTo>
                    <a:pt x="1109929" y="681494"/>
                  </a:lnTo>
                  <a:lnTo>
                    <a:pt x="1103769" y="680212"/>
                  </a:lnTo>
                  <a:lnTo>
                    <a:pt x="1094117" y="684695"/>
                  </a:lnTo>
                  <a:lnTo>
                    <a:pt x="1092517" y="689508"/>
                  </a:lnTo>
                  <a:lnTo>
                    <a:pt x="1150950" y="769327"/>
                  </a:lnTo>
                  <a:lnTo>
                    <a:pt x="1162596" y="753402"/>
                  </a:lnTo>
                  <a:lnTo>
                    <a:pt x="1209382" y="689508"/>
                  </a:lnTo>
                  <a:close/>
                </a:path>
                <a:path w="2409190" h="2431415">
                  <a:moveTo>
                    <a:pt x="2409101" y="2356256"/>
                  </a:moveTo>
                  <a:lnTo>
                    <a:pt x="2408034" y="2353056"/>
                  </a:lnTo>
                  <a:lnTo>
                    <a:pt x="2401595" y="2350058"/>
                  </a:lnTo>
                  <a:lnTo>
                    <a:pt x="2397582" y="2350909"/>
                  </a:lnTo>
                  <a:lnTo>
                    <a:pt x="2361260" y="2400554"/>
                  </a:lnTo>
                  <a:lnTo>
                    <a:pt x="2361260" y="2107615"/>
                  </a:lnTo>
                  <a:lnTo>
                    <a:pt x="2361260" y="2102281"/>
                  </a:lnTo>
                  <a:lnTo>
                    <a:pt x="2361260" y="2099284"/>
                  </a:lnTo>
                  <a:lnTo>
                    <a:pt x="2358313" y="2096935"/>
                  </a:lnTo>
                  <a:lnTo>
                    <a:pt x="1742236" y="2096935"/>
                  </a:lnTo>
                  <a:lnTo>
                    <a:pt x="1742236" y="2107615"/>
                  </a:lnTo>
                  <a:lnTo>
                    <a:pt x="2347861" y="2107615"/>
                  </a:lnTo>
                  <a:lnTo>
                    <a:pt x="2347861" y="2400554"/>
                  </a:lnTo>
                  <a:lnTo>
                    <a:pt x="2311539" y="2350909"/>
                  </a:lnTo>
                  <a:lnTo>
                    <a:pt x="2307513" y="2350058"/>
                  </a:lnTo>
                  <a:lnTo>
                    <a:pt x="2301087" y="2353056"/>
                  </a:lnTo>
                  <a:lnTo>
                    <a:pt x="2300008" y="2356256"/>
                  </a:lnTo>
                  <a:lnTo>
                    <a:pt x="2354554" y="2430843"/>
                  </a:lnTo>
                  <a:lnTo>
                    <a:pt x="2362289" y="2420264"/>
                  </a:lnTo>
                  <a:lnTo>
                    <a:pt x="2409101" y="235625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514743" y="4884830"/>
              <a:ext cx="469265" cy="171450"/>
            </a:xfrm>
            <a:custGeom>
              <a:avLst/>
              <a:gdLst/>
              <a:ahLst/>
              <a:cxnLst/>
              <a:rect l="l" t="t" r="r" b="b"/>
              <a:pathLst>
                <a:path w="469265" h="171450">
                  <a:moveTo>
                    <a:pt x="0" y="170959"/>
                  </a:moveTo>
                  <a:lnTo>
                    <a:pt x="469062" y="170959"/>
                  </a:lnTo>
                  <a:lnTo>
                    <a:pt x="469062" y="0"/>
                  </a:lnTo>
                  <a:lnTo>
                    <a:pt x="0" y="0"/>
                  </a:lnTo>
                  <a:lnTo>
                    <a:pt x="0" y="170959"/>
                  </a:lnTo>
                  <a:close/>
                </a:path>
              </a:pathLst>
            </a:custGeom>
            <a:ln w="2200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983805" y="4756610"/>
              <a:ext cx="843915" cy="257810"/>
            </a:xfrm>
            <a:custGeom>
              <a:avLst/>
              <a:gdLst/>
              <a:ahLst/>
              <a:cxnLst/>
              <a:rect l="l" t="t" r="r" b="b"/>
              <a:pathLst>
                <a:path w="843915" h="257810">
                  <a:moveTo>
                    <a:pt x="93544" y="170211"/>
                  </a:moveTo>
                  <a:lnTo>
                    <a:pt x="0" y="213699"/>
                  </a:lnTo>
                  <a:lnTo>
                    <a:pt x="93544" y="257187"/>
                  </a:lnTo>
                  <a:lnTo>
                    <a:pt x="97564" y="256332"/>
                  </a:lnTo>
                  <a:lnTo>
                    <a:pt x="101317" y="251204"/>
                  </a:lnTo>
                  <a:lnTo>
                    <a:pt x="100245" y="247998"/>
                  </a:lnTo>
                  <a:lnTo>
                    <a:pt x="37984" y="219042"/>
                  </a:lnTo>
                  <a:lnTo>
                    <a:pt x="13267" y="219042"/>
                  </a:lnTo>
                  <a:lnTo>
                    <a:pt x="13267" y="208357"/>
                  </a:lnTo>
                  <a:lnTo>
                    <a:pt x="37984" y="208357"/>
                  </a:lnTo>
                  <a:lnTo>
                    <a:pt x="100245" y="179400"/>
                  </a:lnTo>
                  <a:lnTo>
                    <a:pt x="101317" y="176195"/>
                  </a:lnTo>
                  <a:lnTo>
                    <a:pt x="97564" y="171066"/>
                  </a:lnTo>
                  <a:lnTo>
                    <a:pt x="93544" y="170211"/>
                  </a:lnTo>
                  <a:close/>
                </a:path>
                <a:path w="843915" h="257810">
                  <a:moveTo>
                    <a:pt x="37984" y="208357"/>
                  </a:moveTo>
                  <a:lnTo>
                    <a:pt x="13267" y="208357"/>
                  </a:lnTo>
                  <a:lnTo>
                    <a:pt x="13267" y="219042"/>
                  </a:lnTo>
                  <a:lnTo>
                    <a:pt x="37984" y="219042"/>
                  </a:lnTo>
                  <a:lnTo>
                    <a:pt x="36376" y="218294"/>
                  </a:lnTo>
                  <a:lnTo>
                    <a:pt x="16618" y="218294"/>
                  </a:lnTo>
                  <a:lnTo>
                    <a:pt x="16618" y="209105"/>
                  </a:lnTo>
                  <a:lnTo>
                    <a:pt x="36376" y="209105"/>
                  </a:lnTo>
                  <a:lnTo>
                    <a:pt x="37984" y="208357"/>
                  </a:lnTo>
                  <a:close/>
                </a:path>
                <a:path w="843915" h="257810">
                  <a:moveTo>
                    <a:pt x="829972" y="208357"/>
                  </a:moveTo>
                  <a:lnTo>
                    <a:pt x="37984" y="208357"/>
                  </a:lnTo>
                  <a:lnTo>
                    <a:pt x="26497" y="213699"/>
                  </a:lnTo>
                  <a:lnTo>
                    <a:pt x="37984" y="219042"/>
                  </a:lnTo>
                  <a:lnTo>
                    <a:pt x="840425" y="219042"/>
                  </a:lnTo>
                  <a:lnTo>
                    <a:pt x="843373" y="216691"/>
                  </a:lnTo>
                  <a:lnTo>
                    <a:pt x="843373" y="213699"/>
                  </a:lnTo>
                  <a:lnTo>
                    <a:pt x="829972" y="213699"/>
                  </a:lnTo>
                  <a:lnTo>
                    <a:pt x="829972" y="208357"/>
                  </a:lnTo>
                  <a:close/>
                </a:path>
                <a:path w="843915" h="257810">
                  <a:moveTo>
                    <a:pt x="16618" y="209105"/>
                  </a:moveTo>
                  <a:lnTo>
                    <a:pt x="16618" y="218294"/>
                  </a:lnTo>
                  <a:lnTo>
                    <a:pt x="26497" y="213699"/>
                  </a:lnTo>
                  <a:lnTo>
                    <a:pt x="16618" y="209105"/>
                  </a:lnTo>
                  <a:close/>
                </a:path>
                <a:path w="843915" h="257810">
                  <a:moveTo>
                    <a:pt x="26497" y="213699"/>
                  </a:moveTo>
                  <a:lnTo>
                    <a:pt x="16618" y="218294"/>
                  </a:lnTo>
                  <a:lnTo>
                    <a:pt x="36376" y="218294"/>
                  </a:lnTo>
                  <a:lnTo>
                    <a:pt x="26497" y="213699"/>
                  </a:lnTo>
                  <a:close/>
                </a:path>
                <a:path w="843915" h="257810">
                  <a:moveTo>
                    <a:pt x="36376" y="209105"/>
                  </a:moveTo>
                  <a:lnTo>
                    <a:pt x="16618" y="209105"/>
                  </a:lnTo>
                  <a:lnTo>
                    <a:pt x="26497" y="213699"/>
                  </a:lnTo>
                  <a:lnTo>
                    <a:pt x="36376" y="209105"/>
                  </a:lnTo>
                  <a:close/>
                </a:path>
                <a:path w="843915" h="257810">
                  <a:moveTo>
                    <a:pt x="843373" y="0"/>
                  </a:moveTo>
                  <a:lnTo>
                    <a:pt x="829972" y="0"/>
                  </a:lnTo>
                  <a:lnTo>
                    <a:pt x="829972" y="213699"/>
                  </a:lnTo>
                  <a:lnTo>
                    <a:pt x="836672" y="208357"/>
                  </a:lnTo>
                  <a:lnTo>
                    <a:pt x="843373" y="208357"/>
                  </a:lnTo>
                  <a:lnTo>
                    <a:pt x="843373" y="0"/>
                  </a:lnTo>
                  <a:close/>
                </a:path>
                <a:path w="843915" h="257810">
                  <a:moveTo>
                    <a:pt x="843373" y="208357"/>
                  </a:moveTo>
                  <a:lnTo>
                    <a:pt x="836672" y="208357"/>
                  </a:lnTo>
                  <a:lnTo>
                    <a:pt x="829972" y="213699"/>
                  </a:lnTo>
                  <a:lnTo>
                    <a:pt x="843373" y="213699"/>
                  </a:lnTo>
                  <a:lnTo>
                    <a:pt x="843373" y="20835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566783" y="5232092"/>
              <a:ext cx="1648460" cy="422275"/>
            </a:xfrm>
            <a:custGeom>
              <a:avLst/>
              <a:gdLst/>
              <a:ahLst/>
              <a:cxnLst/>
              <a:rect l="l" t="t" r="r" b="b"/>
              <a:pathLst>
                <a:path w="1648459" h="422275">
                  <a:moveTo>
                    <a:pt x="1179356" y="170959"/>
                  </a:moveTo>
                  <a:lnTo>
                    <a:pt x="1648418" y="170959"/>
                  </a:lnTo>
                  <a:lnTo>
                    <a:pt x="1648418" y="0"/>
                  </a:lnTo>
                  <a:lnTo>
                    <a:pt x="1179356" y="0"/>
                  </a:lnTo>
                  <a:lnTo>
                    <a:pt x="1179356" y="170959"/>
                  </a:lnTo>
                  <a:close/>
                </a:path>
                <a:path w="1648459" h="422275">
                  <a:moveTo>
                    <a:pt x="0" y="422056"/>
                  </a:moveTo>
                  <a:lnTo>
                    <a:pt x="469062" y="422056"/>
                  </a:lnTo>
                  <a:lnTo>
                    <a:pt x="469062" y="251097"/>
                  </a:lnTo>
                  <a:lnTo>
                    <a:pt x="0" y="251097"/>
                  </a:lnTo>
                  <a:lnTo>
                    <a:pt x="0" y="422056"/>
                  </a:lnTo>
                  <a:close/>
                </a:path>
              </a:pathLst>
            </a:custGeom>
            <a:ln w="2408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035845" y="5403051"/>
              <a:ext cx="950594" cy="209550"/>
            </a:xfrm>
            <a:custGeom>
              <a:avLst/>
              <a:gdLst/>
              <a:ahLst/>
              <a:cxnLst/>
              <a:rect l="l" t="t" r="r" b="b"/>
              <a:pathLst>
                <a:path w="950595" h="209550">
                  <a:moveTo>
                    <a:pt x="93544" y="122118"/>
                  </a:moveTo>
                  <a:lnTo>
                    <a:pt x="0" y="165617"/>
                  </a:lnTo>
                  <a:lnTo>
                    <a:pt x="93544" y="209115"/>
                  </a:lnTo>
                  <a:lnTo>
                    <a:pt x="97564" y="208250"/>
                  </a:lnTo>
                  <a:lnTo>
                    <a:pt x="101317" y="203153"/>
                  </a:lnTo>
                  <a:lnTo>
                    <a:pt x="100245" y="199884"/>
                  </a:lnTo>
                  <a:lnTo>
                    <a:pt x="38036" y="170959"/>
                  </a:lnTo>
                  <a:lnTo>
                    <a:pt x="13267" y="170959"/>
                  </a:lnTo>
                  <a:lnTo>
                    <a:pt x="13267" y="160274"/>
                  </a:lnTo>
                  <a:lnTo>
                    <a:pt x="38030" y="160274"/>
                  </a:lnTo>
                  <a:lnTo>
                    <a:pt x="100245" y="131339"/>
                  </a:lnTo>
                  <a:lnTo>
                    <a:pt x="101317" y="128070"/>
                  </a:lnTo>
                  <a:lnTo>
                    <a:pt x="97564" y="122973"/>
                  </a:lnTo>
                  <a:lnTo>
                    <a:pt x="93544" y="122118"/>
                  </a:lnTo>
                  <a:close/>
                </a:path>
                <a:path w="950595" h="209550">
                  <a:moveTo>
                    <a:pt x="38030" y="160274"/>
                  </a:moveTo>
                  <a:lnTo>
                    <a:pt x="13267" y="160274"/>
                  </a:lnTo>
                  <a:lnTo>
                    <a:pt x="13267" y="170959"/>
                  </a:lnTo>
                  <a:lnTo>
                    <a:pt x="38036" y="170959"/>
                  </a:lnTo>
                  <a:lnTo>
                    <a:pt x="36473" y="170233"/>
                  </a:lnTo>
                  <a:lnTo>
                    <a:pt x="16618" y="170233"/>
                  </a:lnTo>
                  <a:lnTo>
                    <a:pt x="16618" y="161001"/>
                  </a:lnTo>
                  <a:lnTo>
                    <a:pt x="36468" y="161001"/>
                  </a:lnTo>
                  <a:lnTo>
                    <a:pt x="38030" y="160274"/>
                  </a:lnTo>
                  <a:close/>
                </a:path>
                <a:path w="950595" h="209550">
                  <a:moveTo>
                    <a:pt x="937186" y="160274"/>
                  </a:moveTo>
                  <a:lnTo>
                    <a:pt x="38030" y="160274"/>
                  </a:lnTo>
                  <a:lnTo>
                    <a:pt x="26544" y="165616"/>
                  </a:lnTo>
                  <a:lnTo>
                    <a:pt x="38036" y="170959"/>
                  </a:lnTo>
                  <a:lnTo>
                    <a:pt x="947639" y="170959"/>
                  </a:lnTo>
                  <a:lnTo>
                    <a:pt x="950588" y="168566"/>
                  </a:lnTo>
                  <a:lnTo>
                    <a:pt x="950588" y="165617"/>
                  </a:lnTo>
                  <a:lnTo>
                    <a:pt x="937186" y="165617"/>
                  </a:lnTo>
                  <a:lnTo>
                    <a:pt x="937186" y="160274"/>
                  </a:lnTo>
                  <a:close/>
                </a:path>
                <a:path w="950595" h="209550">
                  <a:moveTo>
                    <a:pt x="16618" y="161001"/>
                  </a:moveTo>
                  <a:lnTo>
                    <a:pt x="16618" y="170233"/>
                  </a:lnTo>
                  <a:lnTo>
                    <a:pt x="26544" y="165616"/>
                  </a:lnTo>
                  <a:lnTo>
                    <a:pt x="16618" y="161001"/>
                  </a:lnTo>
                  <a:close/>
                </a:path>
                <a:path w="950595" h="209550">
                  <a:moveTo>
                    <a:pt x="26544" y="165616"/>
                  </a:moveTo>
                  <a:lnTo>
                    <a:pt x="16618" y="170233"/>
                  </a:lnTo>
                  <a:lnTo>
                    <a:pt x="36473" y="170233"/>
                  </a:lnTo>
                  <a:lnTo>
                    <a:pt x="26544" y="165616"/>
                  </a:lnTo>
                  <a:close/>
                </a:path>
                <a:path w="950595" h="209550">
                  <a:moveTo>
                    <a:pt x="950588" y="0"/>
                  </a:moveTo>
                  <a:lnTo>
                    <a:pt x="937186" y="0"/>
                  </a:lnTo>
                  <a:lnTo>
                    <a:pt x="937186" y="165617"/>
                  </a:lnTo>
                  <a:lnTo>
                    <a:pt x="943887" y="160274"/>
                  </a:lnTo>
                  <a:lnTo>
                    <a:pt x="950588" y="160274"/>
                  </a:lnTo>
                  <a:lnTo>
                    <a:pt x="950588" y="0"/>
                  </a:lnTo>
                  <a:close/>
                </a:path>
                <a:path w="950595" h="209550">
                  <a:moveTo>
                    <a:pt x="950588" y="160274"/>
                  </a:moveTo>
                  <a:lnTo>
                    <a:pt x="943887" y="160274"/>
                  </a:lnTo>
                  <a:lnTo>
                    <a:pt x="937186" y="165617"/>
                  </a:lnTo>
                  <a:lnTo>
                    <a:pt x="950588" y="165617"/>
                  </a:lnTo>
                  <a:lnTo>
                    <a:pt x="950588" y="160274"/>
                  </a:lnTo>
                  <a:close/>
                </a:path>
                <a:path w="950595" h="209550">
                  <a:moveTo>
                    <a:pt x="36468" y="161001"/>
                  </a:moveTo>
                  <a:lnTo>
                    <a:pt x="16618" y="161001"/>
                  </a:lnTo>
                  <a:lnTo>
                    <a:pt x="26544" y="165616"/>
                  </a:lnTo>
                  <a:lnTo>
                    <a:pt x="36468" y="16100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420931" y="5867848"/>
              <a:ext cx="469265" cy="171450"/>
            </a:xfrm>
            <a:custGeom>
              <a:avLst/>
              <a:gdLst/>
              <a:ahLst/>
              <a:cxnLst/>
              <a:rect l="l" t="t" r="r" b="b"/>
              <a:pathLst>
                <a:path w="469265" h="171450">
                  <a:moveTo>
                    <a:pt x="0" y="170959"/>
                  </a:moveTo>
                  <a:lnTo>
                    <a:pt x="469062" y="170959"/>
                  </a:lnTo>
                  <a:lnTo>
                    <a:pt x="469062" y="0"/>
                  </a:lnTo>
                  <a:lnTo>
                    <a:pt x="0" y="0"/>
                  </a:lnTo>
                  <a:lnTo>
                    <a:pt x="0" y="170959"/>
                  </a:lnTo>
                  <a:close/>
                </a:path>
              </a:pathLst>
            </a:custGeom>
            <a:ln w="2200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600910" y="5563336"/>
              <a:ext cx="2171700" cy="824865"/>
            </a:xfrm>
            <a:custGeom>
              <a:avLst/>
              <a:gdLst/>
              <a:ahLst/>
              <a:cxnLst/>
              <a:rect l="l" t="t" r="r" b="b"/>
              <a:pathLst>
                <a:path w="2171700" h="824864">
                  <a:moveTo>
                    <a:pt x="964933" y="0"/>
                  </a:moveTo>
                  <a:lnTo>
                    <a:pt x="50800" y="0"/>
                  </a:lnTo>
                  <a:lnTo>
                    <a:pt x="47840" y="2374"/>
                  </a:lnTo>
                  <a:lnTo>
                    <a:pt x="47840" y="274218"/>
                  </a:lnTo>
                  <a:lnTo>
                    <a:pt x="11531" y="224586"/>
                  </a:lnTo>
                  <a:lnTo>
                    <a:pt x="7505" y="223723"/>
                  </a:lnTo>
                  <a:lnTo>
                    <a:pt x="1079" y="226695"/>
                  </a:lnTo>
                  <a:lnTo>
                    <a:pt x="0" y="229971"/>
                  </a:lnTo>
                  <a:lnTo>
                    <a:pt x="54546" y="304546"/>
                  </a:lnTo>
                  <a:lnTo>
                    <a:pt x="62293" y="293941"/>
                  </a:lnTo>
                  <a:lnTo>
                    <a:pt x="109093" y="229971"/>
                  </a:lnTo>
                  <a:lnTo>
                    <a:pt x="108013" y="226695"/>
                  </a:lnTo>
                  <a:lnTo>
                    <a:pt x="101587" y="223723"/>
                  </a:lnTo>
                  <a:lnTo>
                    <a:pt x="97561" y="224586"/>
                  </a:lnTo>
                  <a:lnTo>
                    <a:pt x="61252" y="274218"/>
                  </a:lnTo>
                  <a:lnTo>
                    <a:pt x="61252" y="10680"/>
                  </a:lnTo>
                  <a:lnTo>
                    <a:pt x="964933" y="10680"/>
                  </a:lnTo>
                  <a:lnTo>
                    <a:pt x="964933" y="5334"/>
                  </a:lnTo>
                  <a:lnTo>
                    <a:pt x="964933" y="0"/>
                  </a:lnTo>
                  <a:close/>
                </a:path>
                <a:path w="2171700" h="824864">
                  <a:moveTo>
                    <a:pt x="2171090" y="781342"/>
                  </a:moveTo>
                  <a:lnTo>
                    <a:pt x="2159597" y="775995"/>
                  </a:lnTo>
                  <a:lnTo>
                    <a:pt x="2077542" y="737831"/>
                  </a:lnTo>
                  <a:lnTo>
                    <a:pt x="2073529" y="738695"/>
                  </a:lnTo>
                  <a:lnTo>
                    <a:pt x="2069769" y="743788"/>
                  </a:lnTo>
                  <a:lnTo>
                    <a:pt x="2070849" y="747064"/>
                  </a:lnTo>
                  <a:lnTo>
                    <a:pt x="2133054" y="775995"/>
                  </a:lnTo>
                  <a:lnTo>
                    <a:pt x="61252" y="775995"/>
                  </a:lnTo>
                  <a:lnTo>
                    <a:pt x="61252" y="475475"/>
                  </a:lnTo>
                  <a:lnTo>
                    <a:pt x="47840" y="475475"/>
                  </a:lnTo>
                  <a:lnTo>
                    <a:pt x="47840" y="784288"/>
                  </a:lnTo>
                  <a:lnTo>
                    <a:pt x="50800" y="786676"/>
                  </a:lnTo>
                  <a:lnTo>
                    <a:pt x="2133041" y="786676"/>
                  </a:lnTo>
                  <a:lnTo>
                    <a:pt x="2070849" y="815606"/>
                  </a:lnTo>
                  <a:lnTo>
                    <a:pt x="2069769" y="818870"/>
                  </a:lnTo>
                  <a:lnTo>
                    <a:pt x="2073529" y="823976"/>
                  </a:lnTo>
                  <a:lnTo>
                    <a:pt x="2077542" y="824826"/>
                  </a:lnTo>
                  <a:lnTo>
                    <a:pt x="2159597" y="786676"/>
                  </a:lnTo>
                  <a:lnTo>
                    <a:pt x="2171090" y="78134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772943" y="6257850"/>
              <a:ext cx="529590" cy="176530"/>
            </a:xfrm>
            <a:custGeom>
              <a:avLst/>
              <a:gdLst/>
              <a:ahLst/>
              <a:cxnLst/>
              <a:rect l="l" t="t" r="r" b="b"/>
              <a:pathLst>
                <a:path w="529590" h="176529">
                  <a:moveTo>
                    <a:pt x="85101" y="0"/>
                  </a:moveTo>
                  <a:lnTo>
                    <a:pt x="444268" y="0"/>
                  </a:lnTo>
                  <a:lnTo>
                    <a:pt x="477354" y="6926"/>
                  </a:lnTo>
                  <a:lnTo>
                    <a:pt x="504409" y="25816"/>
                  </a:lnTo>
                  <a:lnTo>
                    <a:pt x="522669" y="53835"/>
                  </a:lnTo>
                  <a:lnTo>
                    <a:pt x="529370" y="88151"/>
                  </a:lnTo>
                  <a:lnTo>
                    <a:pt x="522669" y="122461"/>
                  </a:lnTo>
                  <a:lnTo>
                    <a:pt x="504409" y="150480"/>
                  </a:lnTo>
                  <a:lnTo>
                    <a:pt x="477354" y="169371"/>
                  </a:lnTo>
                  <a:lnTo>
                    <a:pt x="444268" y="176299"/>
                  </a:lnTo>
                  <a:lnTo>
                    <a:pt x="85101" y="176299"/>
                  </a:lnTo>
                  <a:lnTo>
                    <a:pt x="52015" y="169371"/>
                  </a:lnTo>
                  <a:lnTo>
                    <a:pt x="24960" y="150480"/>
                  </a:lnTo>
                  <a:lnTo>
                    <a:pt x="6700" y="122461"/>
                  </a:lnTo>
                  <a:lnTo>
                    <a:pt x="0" y="88151"/>
                  </a:lnTo>
                  <a:lnTo>
                    <a:pt x="6700" y="53835"/>
                  </a:lnTo>
                  <a:lnTo>
                    <a:pt x="24960" y="25816"/>
                  </a:lnTo>
                  <a:lnTo>
                    <a:pt x="52015" y="6926"/>
                  </a:lnTo>
                  <a:lnTo>
                    <a:pt x="85101" y="0"/>
                  </a:lnTo>
                  <a:close/>
                </a:path>
              </a:pathLst>
            </a:custGeom>
            <a:ln w="2191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SOP </a:t>
            </a:r>
            <a:r>
              <a:rPr spc="-10" dirty="0"/>
              <a:t>PENGAJUAN BEASISWA</a:t>
            </a:r>
          </a:p>
        </p:txBody>
      </p: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034535"/>
              </p:ext>
            </p:extLst>
          </p:nvPr>
        </p:nvGraphicFramePr>
        <p:xfrm>
          <a:off x="4112259" y="378436"/>
          <a:ext cx="7495539" cy="60929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5735">
                <a:tc gridSpan="7">
                  <a:txBody>
                    <a:bodyPr/>
                    <a:lstStyle/>
                    <a:p>
                      <a:pPr marR="31750" algn="ctr">
                        <a:lnSpc>
                          <a:spcPts val="1175"/>
                        </a:lnSpc>
                        <a:spcBef>
                          <a:spcPts val="30"/>
                        </a:spcBef>
                      </a:pPr>
                      <a:r>
                        <a:rPr sz="1000" spc="140" dirty="0">
                          <a:latin typeface="Calibri"/>
                          <a:cs typeface="Calibri"/>
                        </a:rPr>
                        <a:t>PROSEDUR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145" dirty="0">
                          <a:latin typeface="Calibri"/>
                          <a:cs typeface="Calibri"/>
                        </a:rPr>
                        <a:t>PENGAJUAN</a:t>
                      </a:r>
                      <a:r>
                        <a:rPr sz="10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130" dirty="0">
                          <a:latin typeface="Calibri"/>
                          <a:cs typeface="Calibri"/>
                        </a:rPr>
                        <a:t>BEASISWA</a:t>
                      </a:r>
                      <a:r>
                        <a:rPr sz="10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140" dirty="0">
                          <a:latin typeface="Calibri"/>
                          <a:cs typeface="Calibri"/>
                        </a:rPr>
                        <a:t>MAHASISWA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Pelaksana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algn="ctr">
                        <a:lnSpc>
                          <a:spcPts val="760"/>
                        </a:lnSpc>
                      </a:pPr>
                      <a:r>
                        <a:rPr sz="750" spc="75" dirty="0">
                          <a:latin typeface="Calibri"/>
                          <a:cs typeface="Calibri"/>
                        </a:rPr>
                        <a:t>No.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760"/>
                        </a:lnSpc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Kegiatan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84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-10" dirty="0">
                          <a:latin typeface="Arial MT"/>
                          <a:cs typeface="Arial MT"/>
                        </a:rPr>
                        <a:t>Mahasiswa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4154" marR="222885" indent="6350" algn="ctr">
                        <a:lnSpc>
                          <a:spcPts val="969"/>
                        </a:lnSpc>
                      </a:pPr>
                      <a:r>
                        <a:rPr lang="en-US" sz="750" spc="-10" dirty="0" err="1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lang="en-US"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750" spc="-10" dirty="0" err="1">
                          <a:latin typeface="Arial MT"/>
                          <a:cs typeface="Arial MT"/>
                        </a:rPr>
                        <a:t>Umum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5440" marR="143510" indent="-221615" algn="ctr">
                        <a:lnSpc>
                          <a:spcPts val="969"/>
                        </a:lnSpc>
                      </a:pPr>
                      <a:r>
                        <a:rPr lang="en-US" sz="750" dirty="0">
                          <a:latin typeface="Arial MT"/>
                          <a:cs typeface="Arial MT"/>
                        </a:rPr>
                        <a:t>Staf WR III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452120" marR="129539" indent="-349250" algn="ctr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7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III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3147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-10" dirty="0">
                          <a:latin typeface="Arial MT"/>
                          <a:cs typeface="Arial MT"/>
                        </a:rPr>
                        <a:t>Stakeholder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1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62865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informasi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beasiswa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dari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pemberi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beasiswa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prodi/web</a:t>
                      </a:r>
                      <a:r>
                        <a:rPr sz="7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lang="en-US" sz="750" spc="-25" dirty="0">
                          <a:latin typeface="Arial MT"/>
                          <a:cs typeface="Arial MT"/>
                        </a:rPr>
                        <a:t>BG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2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377825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Melengkapi</a:t>
                      </a:r>
                      <a:r>
                        <a:rPr sz="7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persyaratan</a:t>
                      </a:r>
                      <a:r>
                        <a:rPr sz="7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pengajuan beasiswa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3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Mengumpulkan</a:t>
                      </a:r>
                      <a:r>
                        <a:rPr sz="750" spc="1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berkas,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9685" marR="230504">
                        <a:lnSpc>
                          <a:spcPct val="1075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upload di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SIM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pemberi beasiswa/kemahasiswaan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4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236220">
                        <a:lnSpc>
                          <a:spcPts val="969"/>
                        </a:lnSpc>
                      </a:pPr>
                      <a:r>
                        <a:rPr sz="750" spc="-20" dirty="0">
                          <a:latin typeface="Arial MT"/>
                          <a:cs typeface="Arial MT"/>
                        </a:rPr>
                        <a:t>Identifikasi</a:t>
                      </a:r>
                      <a:r>
                        <a:rPr sz="7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rekapitulasi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pesyaratan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7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beasiswa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5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6985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informasi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berkas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beasiswa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diajukan. Jika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lengkap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diteruskan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diikutkan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  <a:p>
                      <a:pPr marL="19685" marR="63500">
                        <a:lnSpc>
                          <a:spcPct val="10760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seleksi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stakeholder,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jika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tidak</a:t>
                      </a:r>
                      <a:r>
                        <a:rPr sz="7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lengkap,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diberikan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kesempatan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melengkapi</a:t>
                      </a:r>
                      <a:r>
                        <a:rPr sz="7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</a:pPr>
                      <a:r>
                        <a:rPr sz="900" spc="130" dirty="0">
                          <a:latin typeface="Calibri"/>
                          <a:cs typeface="Calibri"/>
                        </a:rPr>
                        <a:t>Kurang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110" dirty="0">
                          <a:latin typeface="Calibri"/>
                          <a:cs typeface="Calibri"/>
                        </a:rPr>
                        <a:t>Lengkap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62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6590">
                        <a:lnSpc>
                          <a:spcPct val="100000"/>
                        </a:lnSpc>
                      </a:pPr>
                      <a:r>
                        <a:rPr sz="900" spc="110" dirty="0">
                          <a:latin typeface="Calibri"/>
                          <a:cs typeface="Calibri"/>
                        </a:rPr>
                        <a:t>Lengkap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38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6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62865">
                        <a:lnSpc>
                          <a:spcPts val="969"/>
                        </a:lnSpc>
                      </a:pPr>
                      <a:r>
                        <a:rPr sz="750" spc="-10" dirty="0">
                          <a:latin typeface="Arial MT"/>
                          <a:cs typeface="Arial MT"/>
                        </a:rPr>
                        <a:t>Melengkapi/upload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kekurangan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pengajuan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ts val="880"/>
                        </a:lnSpc>
                        <a:spcBef>
                          <a:spcPts val="2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seperti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dipersyaratkan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6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7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7556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41910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Mengkoleksi</a:t>
                      </a:r>
                      <a:r>
                        <a:rPr sz="7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seluruh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bekas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lengkap</a:t>
                      </a:r>
                      <a:r>
                        <a:rPr sz="7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menyusun</a:t>
                      </a:r>
                      <a:r>
                        <a:rPr sz="7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pengesahan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ts val="880"/>
                        </a:lnSpc>
                        <a:spcBef>
                          <a:spcPts val="20"/>
                        </a:spcBef>
                      </a:pPr>
                      <a:r>
                        <a:rPr sz="750" spc="-10" dirty="0">
                          <a:latin typeface="Arial MT"/>
                          <a:cs typeface="Arial MT"/>
                        </a:rPr>
                        <a:t>pimpinan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8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130175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Pengesahan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data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pengajuan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beasiswa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stakeholder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9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9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203835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Pengiriman</a:t>
                      </a:r>
                      <a:r>
                        <a:rPr sz="7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beserta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lampiran</a:t>
                      </a:r>
                      <a:r>
                        <a:rPr sz="7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stakeholder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pemberi</a:t>
                      </a:r>
                      <a:r>
                        <a:rPr sz="7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beasiswa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10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56515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Proses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seleksi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oleh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stakeholder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pemberi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beasiswa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11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62865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Pengumuman</a:t>
                      </a:r>
                      <a:r>
                        <a:rPr sz="7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750" spc="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seleksi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beasiswa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dari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stakeholder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proses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pencairan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12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149860">
                        <a:lnSpc>
                          <a:spcPts val="969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pelaksanaan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pencairan</a:t>
                      </a:r>
                      <a:r>
                        <a:rPr sz="7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melalui</a:t>
                      </a:r>
                      <a:r>
                        <a:rPr sz="7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prodi/web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50" spc="-2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lang="en-US" sz="750" spc="-25" dirty="0">
                          <a:latin typeface="Arial MT"/>
                          <a:cs typeface="Arial MT"/>
                        </a:rPr>
                        <a:t>BG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13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673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277495">
                        <a:lnSpc>
                          <a:spcPts val="969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Pelaporan</a:t>
                      </a:r>
                      <a:r>
                        <a:rPr sz="7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pencairan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distribusi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stakeholder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036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13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24" name="Picture 23" descr="Universitas Bumigora">
            <a:extLst>
              <a:ext uri="{FF2B5EF4-FFF2-40B4-BE49-F238E27FC236}">
                <a16:creationId xmlns:a16="http://schemas.microsoft.com/office/drawing/2014/main" id="{79D77AB0-332B-3E41-45FE-1A6F81A30F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93370" y="1406488"/>
            <a:ext cx="5440680" cy="4979670"/>
            <a:chOff x="6193370" y="1406488"/>
            <a:chExt cx="5440680" cy="4979670"/>
          </a:xfrm>
        </p:grpSpPr>
        <p:sp>
          <p:nvSpPr>
            <p:cNvPr id="3" name="object 3"/>
            <p:cNvSpPr/>
            <p:nvPr/>
          </p:nvSpPr>
          <p:spPr>
            <a:xfrm>
              <a:off x="6208236" y="1421354"/>
              <a:ext cx="1647189" cy="709295"/>
            </a:xfrm>
            <a:custGeom>
              <a:avLst/>
              <a:gdLst/>
              <a:ahLst/>
              <a:cxnLst/>
              <a:rect l="l" t="t" r="r" b="b"/>
              <a:pathLst>
                <a:path w="1647190" h="709294">
                  <a:moveTo>
                    <a:pt x="85706" y="0"/>
                  </a:moveTo>
                  <a:lnTo>
                    <a:pt x="447427" y="0"/>
                  </a:lnTo>
                  <a:lnTo>
                    <a:pt x="480748" y="9483"/>
                  </a:lnTo>
                  <a:lnTo>
                    <a:pt x="507995" y="35350"/>
                  </a:lnTo>
                  <a:lnTo>
                    <a:pt x="526385" y="73724"/>
                  </a:lnTo>
                  <a:lnTo>
                    <a:pt x="533133" y="120728"/>
                  </a:lnTo>
                  <a:lnTo>
                    <a:pt x="526385" y="167732"/>
                  </a:lnTo>
                  <a:lnTo>
                    <a:pt x="507995" y="206105"/>
                  </a:lnTo>
                  <a:lnTo>
                    <a:pt x="480748" y="231972"/>
                  </a:lnTo>
                  <a:lnTo>
                    <a:pt x="447427" y="241456"/>
                  </a:lnTo>
                  <a:lnTo>
                    <a:pt x="85706" y="241456"/>
                  </a:lnTo>
                  <a:lnTo>
                    <a:pt x="52385" y="231972"/>
                  </a:lnTo>
                  <a:lnTo>
                    <a:pt x="25138" y="206105"/>
                  </a:lnTo>
                  <a:lnTo>
                    <a:pt x="6748" y="167732"/>
                  </a:lnTo>
                  <a:lnTo>
                    <a:pt x="0" y="120728"/>
                  </a:lnTo>
                  <a:lnTo>
                    <a:pt x="6748" y="73724"/>
                  </a:lnTo>
                  <a:lnTo>
                    <a:pt x="25138" y="35350"/>
                  </a:lnTo>
                  <a:lnTo>
                    <a:pt x="52385" y="9483"/>
                  </a:lnTo>
                  <a:lnTo>
                    <a:pt x="85706" y="0"/>
                  </a:lnTo>
                  <a:close/>
                </a:path>
                <a:path w="1647190" h="709294">
                  <a:moveTo>
                    <a:pt x="1221484" y="709278"/>
                  </a:moveTo>
                  <a:lnTo>
                    <a:pt x="1646641" y="709278"/>
                  </a:lnTo>
                  <a:lnTo>
                    <a:pt x="1646641" y="475367"/>
                  </a:lnTo>
                  <a:lnTo>
                    <a:pt x="1221484" y="475367"/>
                  </a:lnTo>
                  <a:lnTo>
                    <a:pt x="1221484" y="709278"/>
                  </a:lnTo>
                  <a:close/>
                </a:path>
              </a:pathLst>
            </a:custGeom>
            <a:ln w="2858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71425" y="1666595"/>
              <a:ext cx="3600450" cy="690880"/>
            </a:xfrm>
            <a:custGeom>
              <a:avLst/>
              <a:gdLst/>
              <a:ahLst/>
              <a:cxnLst/>
              <a:rect l="l" t="t" r="r" b="b"/>
              <a:pathLst>
                <a:path w="3600450" h="690880">
                  <a:moveTo>
                    <a:pt x="963422" y="350862"/>
                  </a:moveTo>
                  <a:lnTo>
                    <a:pt x="946035" y="339547"/>
                  </a:lnTo>
                  <a:lnTo>
                    <a:pt x="862596" y="285216"/>
                  </a:lnTo>
                  <a:lnTo>
                    <a:pt x="856526" y="287020"/>
                  </a:lnTo>
                  <a:lnTo>
                    <a:pt x="853681" y="292455"/>
                  </a:lnTo>
                  <a:lnTo>
                    <a:pt x="850849" y="297738"/>
                  </a:lnTo>
                  <a:lnTo>
                    <a:pt x="852474" y="304685"/>
                  </a:lnTo>
                  <a:lnTo>
                    <a:pt x="905916" y="339547"/>
                  </a:lnTo>
                  <a:lnTo>
                    <a:pt x="20243" y="339547"/>
                  </a:lnTo>
                  <a:lnTo>
                    <a:pt x="20243" y="0"/>
                  </a:lnTo>
                  <a:lnTo>
                    <a:pt x="0" y="0"/>
                  </a:lnTo>
                  <a:lnTo>
                    <a:pt x="0" y="357200"/>
                  </a:lnTo>
                  <a:lnTo>
                    <a:pt x="4584" y="362178"/>
                  </a:lnTo>
                  <a:lnTo>
                    <a:pt x="906145" y="362178"/>
                  </a:lnTo>
                  <a:lnTo>
                    <a:pt x="857326" y="394017"/>
                  </a:lnTo>
                  <a:lnTo>
                    <a:pt x="852474" y="397040"/>
                  </a:lnTo>
                  <a:lnTo>
                    <a:pt x="850849" y="403987"/>
                  </a:lnTo>
                  <a:lnTo>
                    <a:pt x="856526" y="414845"/>
                  </a:lnTo>
                  <a:lnTo>
                    <a:pt x="862596" y="416661"/>
                  </a:lnTo>
                  <a:lnTo>
                    <a:pt x="946073" y="362178"/>
                  </a:lnTo>
                  <a:lnTo>
                    <a:pt x="963422" y="350862"/>
                  </a:lnTo>
                  <a:close/>
                </a:path>
                <a:path w="3600450" h="690880">
                  <a:moveTo>
                    <a:pt x="3600208" y="577824"/>
                  </a:moveTo>
                  <a:lnTo>
                    <a:pt x="3598443" y="570890"/>
                  </a:lnTo>
                  <a:lnTo>
                    <a:pt x="3593719" y="567715"/>
                  </a:lnTo>
                  <a:lnTo>
                    <a:pt x="3588867" y="564553"/>
                  </a:lnTo>
                  <a:lnTo>
                    <a:pt x="3582657" y="566356"/>
                  </a:lnTo>
                  <a:lnTo>
                    <a:pt x="3551478" y="626122"/>
                  </a:lnTo>
                  <a:lnTo>
                    <a:pt x="3551478" y="365950"/>
                  </a:lnTo>
                  <a:lnTo>
                    <a:pt x="3551478" y="354634"/>
                  </a:lnTo>
                  <a:lnTo>
                    <a:pt x="3551478" y="348449"/>
                  </a:lnTo>
                  <a:lnTo>
                    <a:pt x="3546894" y="343319"/>
                  </a:lnTo>
                  <a:lnTo>
                    <a:pt x="1386827" y="343319"/>
                  </a:lnTo>
                  <a:lnTo>
                    <a:pt x="1386827" y="365950"/>
                  </a:lnTo>
                  <a:lnTo>
                    <a:pt x="3531235" y="365950"/>
                  </a:lnTo>
                  <a:lnTo>
                    <a:pt x="3531235" y="626122"/>
                  </a:lnTo>
                  <a:lnTo>
                    <a:pt x="3500056" y="566356"/>
                  </a:lnTo>
                  <a:lnTo>
                    <a:pt x="3493846" y="564553"/>
                  </a:lnTo>
                  <a:lnTo>
                    <a:pt x="3484130" y="570890"/>
                  </a:lnTo>
                  <a:lnTo>
                    <a:pt x="3482505" y="577824"/>
                  </a:lnTo>
                  <a:lnTo>
                    <a:pt x="3541357" y="690562"/>
                  </a:lnTo>
                  <a:lnTo>
                    <a:pt x="3553091" y="668070"/>
                  </a:lnTo>
                  <a:lnTo>
                    <a:pt x="3600208" y="57782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617462" y="3805736"/>
              <a:ext cx="2767330" cy="951230"/>
            </a:xfrm>
            <a:custGeom>
              <a:avLst/>
              <a:gdLst/>
              <a:ahLst/>
              <a:cxnLst/>
              <a:rect l="l" t="t" r="r" b="b"/>
              <a:pathLst>
                <a:path w="2767329" h="951229">
                  <a:moveTo>
                    <a:pt x="2341740" y="950734"/>
                  </a:moveTo>
                  <a:lnTo>
                    <a:pt x="2766897" y="950734"/>
                  </a:lnTo>
                  <a:lnTo>
                    <a:pt x="2766897" y="701732"/>
                  </a:lnTo>
                  <a:lnTo>
                    <a:pt x="2341740" y="701732"/>
                  </a:lnTo>
                  <a:lnTo>
                    <a:pt x="2341740" y="950734"/>
                  </a:lnTo>
                  <a:close/>
                </a:path>
                <a:path w="2767329" h="951229">
                  <a:moveTo>
                    <a:pt x="0" y="199956"/>
                  </a:moveTo>
                  <a:lnTo>
                    <a:pt x="242947" y="0"/>
                  </a:lnTo>
                  <a:lnTo>
                    <a:pt x="485894" y="199956"/>
                  </a:lnTo>
                  <a:lnTo>
                    <a:pt x="242947" y="399912"/>
                  </a:lnTo>
                  <a:lnTo>
                    <a:pt x="0" y="199956"/>
                  </a:lnTo>
                  <a:close/>
                </a:path>
              </a:pathLst>
            </a:custGeom>
            <a:ln w="2858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56985" y="3994378"/>
              <a:ext cx="4771390" cy="1800860"/>
            </a:xfrm>
            <a:custGeom>
              <a:avLst/>
              <a:gdLst/>
              <a:ahLst/>
              <a:cxnLst/>
              <a:rect l="l" t="t" r="r" b="b"/>
              <a:pathLst>
                <a:path w="4771390" h="1800860">
                  <a:moveTo>
                    <a:pt x="2162225" y="0"/>
                  </a:moveTo>
                  <a:lnTo>
                    <a:pt x="51155" y="0"/>
                  </a:lnTo>
                  <a:lnTo>
                    <a:pt x="48183" y="3479"/>
                  </a:lnTo>
                  <a:lnTo>
                    <a:pt x="48183" y="1015517"/>
                  </a:lnTo>
                  <a:lnTo>
                    <a:pt x="11607" y="945451"/>
                  </a:lnTo>
                  <a:lnTo>
                    <a:pt x="7556" y="944245"/>
                  </a:lnTo>
                  <a:lnTo>
                    <a:pt x="1079" y="948474"/>
                  </a:lnTo>
                  <a:lnTo>
                    <a:pt x="0" y="952995"/>
                  </a:lnTo>
                  <a:lnTo>
                    <a:pt x="54927" y="1058341"/>
                  </a:lnTo>
                  <a:lnTo>
                    <a:pt x="62725" y="1043381"/>
                  </a:lnTo>
                  <a:lnTo>
                    <a:pt x="109867" y="952995"/>
                  </a:lnTo>
                  <a:lnTo>
                    <a:pt x="108788" y="948474"/>
                  </a:lnTo>
                  <a:lnTo>
                    <a:pt x="102298" y="944245"/>
                  </a:lnTo>
                  <a:lnTo>
                    <a:pt x="98259" y="945451"/>
                  </a:lnTo>
                  <a:lnTo>
                    <a:pt x="61683" y="1015517"/>
                  </a:lnTo>
                  <a:lnTo>
                    <a:pt x="61683" y="15087"/>
                  </a:lnTo>
                  <a:lnTo>
                    <a:pt x="2162225" y="15087"/>
                  </a:lnTo>
                  <a:lnTo>
                    <a:pt x="2162225" y="7543"/>
                  </a:lnTo>
                  <a:lnTo>
                    <a:pt x="2162225" y="0"/>
                  </a:lnTo>
                  <a:close/>
                </a:path>
                <a:path w="4771390" h="1800860">
                  <a:moveTo>
                    <a:pt x="2202713" y="1739290"/>
                  </a:moveTo>
                  <a:lnTo>
                    <a:pt x="2191143" y="1731746"/>
                  </a:lnTo>
                  <a:lnTo>
                    <a:pt x="2108504" y="1677847"/>
                  </a:lnTo>
                  <a:lnTo>
                    <a:pt x="2104453" y="1679079"/>
                  </a:lnTo>
                  <a:lnTo>
                    <a:pt x="2100681" y="1686267"/>
                  </a:lnTo>
                  <a:lnTo>
                    <a:pt x="2101761" y="1690890"/>
                  </a:lnTo>
                  <a:lnTo>
                    <a:pt x="2164410" y="1731746"/>
                  </a:lnTo>
                  <a:lnTo>
                    <a:pt x="61683" y="1731746"/>
                  </a:lnTo>
                  <a:lnTo>
                    <a:pt x="61683" y="1305420"/>
                  </a:lnTo>
                  <a:lnTo>
                    <a:pt x="48183" y="1305420"/>
                  </a:lnTo>
                  <a:lnTo>
                    <a:pt x="48183" y="1743456"/>
                  </a:lnTo>
                  <a:lnTo>
                    <a:pt x="51155" y="1746834"/>
                  </a:lnTo>
                  <a:lnTo>
                    <a:pt x="2164410" y="1746834"/>
                  </a:lnTo>
                  <a:lnTo>
                    <a:pt x="2101761" y="1787690"/>
                  </a:lnTo>
                  <a:lnTo>
                    <a:pt x="2100681" y="1792300"/>
                  </a:lnTo>
                  <a:lnTo>
                    <a:pt x="2104453" y="1799501"/>
                  </a:lnTo>
                  <a:lnTo>
                    <a:pt x="2108504" y="1800720"/>
                  </a:lnTo>
                  <a:lnTo>
                    <a:pt x="2191143" y="1746834"/>
                  </a:lnTo>
                  <a:lnTo>
                    <a:pt x="2202713" y="1739290"/>
                  </a:lnTo>
                  <a:close/>
                </a:path>
                <a:path w="4771390" h="1800860">
                  <a:moveTo>
                    <a:pt x="4771339" y="405955"/>
                  </a:moveTo>
                  <a:lnTo>
                    <a:pt x="4770259" y="401421"/>
                  </a:lnTo>
                  <a:lnTo>
                    <a:pt x="4763782" y="397192"/>
                  </a:lnTo>
                  <a:lnTo>
                    <a:pt x="4759731" y="398411"/>
                  </a:lnTo>
                  <a:lnTo>
                    <a:pt x="4723155" y="468515"/>
                  </a:lnTo>
                  <a:lnTo>
                    <a:pt x="4723155" y="15087"/>
                  </a:lnTo>
                  <a:lnTo>
                    <a:pt x="4723155" y="7543"/>
                  </a:lnTo>
                  <a:lnTo>
                    <a:pt x="4723155" y="3479"/>
                  </a:lnTo>
                  <a:lnTo>
                    <a:pt x="4720183" y="0"/>
                  </a:lnTo>
                  <a:lnTo>
                    <a:pt x="2646362" y="0"/>
                  </a:lnTo>
                  <a:lnTo>
                    <a:pt x="2646362" y="15087"/>
                  </a:lnTo>
                  <a:lnTo>
                    <a:pt x="4709655" y="15087"/>
                  </a:lnTo>
                  <a:lnTo>
                    <a:pt x="4709655" y="468515"/>
                  </a:lnTo>
                  <a:lnTo>
                    <a:pt x="4673079" y="398411"/>
                  </a:lnTo>
                  <a:lnTo>
                    <a:pt x="4669028" y="397192"/>
                  </a:lnTo>
                  <a:lnTo>
                    <a:pt x="4662551" y="401421"/>
                  </a:lnTo>
                  <a:lnTo>
                    <a:pt x="4661471" y="405955"/>
                  </a:lnTo>
                  <a:lnTo>
                    <a:pt x="4716411" y="511289"/>
                  </a:lnTo>
                  <a:lnTo>
                    <a:pt x="4724197" y="496341"/>
                  </a:lnTo>
                  <a:lnTo>
                    <a:pt x="4771339" y="405955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95967" y="2349452"/>
              <a:ext cx="3928110" cy="2950845"/>
            </a:xfrm>
            <a:custGeom>
              <a:avLst/>
              <a:gdLst/>
              <a:ahLst/>
              <a:cxnLst/>
              <a:rect l="l" t="t" r="r" b="b"/>
              <a:pathLst>
                <a:path w="3928109" h="2950845">
                  <a:moveTo>
                    <a:pt x="0" y="2950341"/>
                  </a:moveTo>
                  <a:lnTo>
                    <a:pt x="425157" y="2950341"/>
                  </a:lnTo>
                  <a:lnTo>
                    <a:pt x="425157" y="2708884"/>
                  </a:lnTo>
                  <a:lnTo>
                    <a:pt x="0" y="2708884"/>
                  </a:lnTo>
                  <a:lnTo>
                    <a:pt x="0" y="2950341"/>
                  </a:lnTo>
                  <a:close/>
                </a:path>
                <a:path w="3928109" h="2950845">
                  <a:moveTo>
                    <a:pt x="3502487" y="249001"/>
                  </a:moveTo>
                  <a:lnTo>
                    <a:pt x="3927644" y="249001"/>
                  </a:lnTo>
                  <a:lnTo>
                    <a:pt x="3927644" y="0"/>
                  </a:lnTo>
                  <a:lnTo>
                    <a:pt x="3502487" y="0"/>
                  </a:lnTo>
                  <a:lnTo>
                    <a:pt x="3502487" y="249001"/>
                  </a:lnTo>
                  <a:close/>
                </a:path>
                <a:path w="3928109" h="2950845">
                  <a:moveTo>
                    <a:pt x="2348488" y="1026189"/>
                  </a:moveTo>
                  <a:lnTo>
                    <a:pt x="2773646" y="1026189"/>
                  </a:lnTo>
                  <a:lnTo>
                    <a:pt x="2773646" y="777187"/>
                  </a:lnTo>
                  <a:lnTo>
                    <a:pt x="2348488" y="777187"/>
                  </a:lnTo>
                  <a:lnTo>
                    <a:pt x="2348488" y="1026189"/>
                  </a:lnTo>
                  <a:close/>
                </a:path>
              </a:pathLst>
            </a:custGeom>
            <a:ln w="2858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754863" y="2602229"/>
              <a:ext cx="4879340" cy="3708400"/>
            </a:xfrm>
            <a:custGeom>
              <a:avLst/>
              <a:gdLst/>
              <a:ahLst/>
              <a:cxnLst/>
              <a:rect l="l" t="t" r="r" b="b"/>
              <a:pathLst>
                <a:path w="4879340" h="3708400">
                  <a:moveTo>
                    <a:pt x="2169515" y="1094701"/>
                  </a:moveTo>
                  <a:lnTo>
                    <a:pt x="2167763" y="1087767"/>
                  </a:lnTo>
                  <a:lnTo>
                    <a:pt x="2163038" y="1084592"/>
                  </a:lnTo>
                  <a:lnTo>
                    <a:pt x="2158174" y="1081430"/>
                  </a:lnTo>
                  <a:lnTo>
                    <a:pt x="2151964" y="1083233"/>
                  </a:lnTo>
                  <a:lnTo>
                    <a:pt x="2120785" y="1143000"/>
                  </a:lnTo>
                  <a:lnTo>
                    <a:pt x="2120785" y="1003554"/>
                  </a:lnTo>
                  <a:lnTo>
                    <a:pt x="2120785" y="986053"/>
                  </a:lnTo>
                  <a:lnTo>
                    <a:pt x="2119033" y="984084"/>
                  </a:lnTo>
                  <a:lnTo>
                    <a:pt x="2119033" y="980922"/>
                  </a:lnTo>
                  <a:lnTo>
                    <a:pt x="2119033" y="777189"/>
                  </a:lnTo>
                  <a:lnTo>
                    <a:pt x="2098789" y="777189"/>
                  </a:lnTo>
                  <a:lnTo>
                    <a:pt x="2098789" y="998575"/>
                  </a:lnTo>
                  <a:lnTo>
                    <a:pt x="2100541" y="1000480"/>
                  </a:lnTo>
                  <a:lnTo>
                    <a:pt x="2100541" y="1143000"/>
                  </a:lnTo>
                  <a:lnTo>
                    <a:pt x="2069363" y="1083233"/>
                  </a:lnTo>
                  <a:lnTo>
                    <a:pt x="2063153" y="1081430"/>
                  </a:lnTo>
                  <a:lnTo>
                    <a:pt x="2053437" y="1087767"/>
                  </a:lnTo>
                  <a:lnTo>
                    <a:pt x="2051824" y="1094701"/>
                  </a:lnTo>
                  <a:lnTo>
                    <a:pt x="2110663" y="1207439"/>
                  </a:lnTo>
                  <a:lnTo>
                    <a:pt x="2122411" y="1184948"/>
                  </a:lnTo>
                  <a:lnTo>
                    <a:pt x="2169515" y="1094701"/>
                  </a:lnTo>
                  <a:close/>
                </a:path>
                <a:path w="4879340" h="3708400">
                  <a:moveTo>
                    <a:pt x="3273031" y="0"/>
                  </a:moveTo>
                  <a:lnTo>
                    <a:pt x="3252787" y="0"/>
                  </a:lnTo>
                  <a:lnTo>
                    <a:pt x="3252787" y="164795"/>
                  </a:lnTo>
                  <a:lnTo>
                    <a:pt x="2103374" y="164795"/>
                  </a:lnTo>
                  <a:lnTo>
                    <a:pt x="2098789" y="169926"/>
                  </a:lnTo>
                  <a:lnTo>
                    <a:pt x="2098789" y="463905"/>
                  </a:lnTo>
                  <a:lnTo>
                    <a:pt x="2067610" y="404139"/>
                  </a:lnTo>
                  <a:lnTo>
                    <a:pt x="2061400" y="402336"/>
                  </a:lnTo>
                  <a:lnTo>
                    <a:pt x="2051685" y="408673"/>
                  </a:lnTo>
                  <a:lnTo>
                    <a:pt x="2050072" y="415607"/>
                  </a:lnTo>
                  <a:lnTo>
                    <a:pt x="2108911" y="528345"/>
                  </a:lnTo>
                  <a:lnTo>
                    <a:pt x="2120646" y="505853"/>
                  </a:lnTo>
                  <a:lnTo>
                    <a:pt x="2167763" y="415607"/>
                  </a:lnTo>
                  <a:lnTo>
                    <a:pt x="2166137" y="408673"/>
                  </a:lnTo>
                  <a:lnTo>
                    <a:pt x="2156422" y="402336"/>
                  </a:lnTo>
                  <a:lnTo>
                    <a:pt x="2150211" y="404139"/>
                  </a:lnTo>
                  <a:lnTo>
                    <a:pt x="2119033" y="463905"/>
                  </a:lnTo>
                  <a:lnTo>
                    <a:pt x="2119033" y="187439"/>
                  </a:lnTo>
                  <a:lnTo>
                    <a:pt x="3268446" y="187439"/>
                  </a:lnTo>
                  <a:lnTo>
                    <a:pt x="3273031" y="182308"/>
                  </a:lnTo>
                  <a:lnTo>
                    <a:pt x="3273031" y="164795"/>
                  </a:lnTo>
                  <a:lnTo>
                    <a:pt x="3273031" y="0"/>
                  </a:lnTo>
                  <a:close/>
                </a:path>
                <a:path w="4879340" h="3708400">
                  <a:moveTo>
                    <a:pt x="4879187" y="2029447"/>
                  </a:moveTo>
                  <a:lnTo>
                    <a:pt x="4876216" y="2025980"/>
                  </a:lnTo>
                  <a:lnTo>
                    <a:pt x="4629493" y="2025980"/>
                  </a:lnTo>
                  <a:lnTo>
                    <a:pt x="4629493" y="2041067"/>
                  </a:lnTo>
                  <a:lnTo>
                    <a:pt x="4865687" y="2041067"/>
                  </a:lnTo>
                  <a:lnTo>
                    <a:pt x="4865687" y="3638867"/>
                  </a:lnTo>
                  <a:lnTo>
                    <a:pt x="38303" y="3638867"/>
                  </a:lnTo>
                  <a:lnTo>
                    <a:pt x="100952" y="3598024"/>
                  </a:lnTo>
                  <a:lnTo>
                    <a:pt x="102031" y="3593401"/>
                  </a:lnTo>
                  <a:lnTo>
                    <a:pt x="98259" y="3586200"/>
                  </a:lnTo>
                  <a:lnTo>
                    <a:pt x="94208" y="3584981"/>
                  </a:lnTo>
                  <a:lnTo>
                    <a:pt x="0" y="3646424"/>
                  </a:lnTo>
                  <a:lnTo>
                    <a:pt x="94208" y="3707854"/>
                  </a:lnTo>
                  <a:lnTo>
                    <a:pt x="98259" y="3706647"/>
                  </a:lnTo>
                  <a:lnTo>
                    <a:pt x="102031" y="3699446"/>
                  </a:lnTo>
                  <a:lnTo>
                    <a:pt x="100952" y="3694811"/>
                  </a:lnTo>
                  <a:lnTo>
                    <a:pt x="38303" y="3653967"/>
                  </a:lnTo>
                  <a:lnTo>
                    <a:pt x="4876216" y="3653967"/>
                  </a:lnTo>
                  <a:lnTo>
                    <a:pt x="4879187" y="3650589"/>
                  </a:lnTo>
                  <a:lnTo>
                    <a:pt x="4879187" y="3646424"/>
                  </a:lnTo>
                  <a:lnTo>
                    <a:pt x="4879187" y="3638867"/>
                  </a:lnTo>
                  <a:lnTo>
                    <a:pt x="4879187" y="2041067"/>
                  </a:lnTo>
                  <a:lnTo>
                    <a:pt x="4879187" y="2033524"/>
                  </a:lnTo>
                  <a:lnTo>
                    <a:pt x="4879187" y="202944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21733" y="5609160"/>
              <a:ext cx="2861945" cy="762635"/>
            </a:xfrm>
            <a:custGeom>
              <a:avLst/>
              <a:gdLst/>
              <a:ahLst/>
              <a:cxnLst/>
              <a:rect l="l" t="t" r="r" b="b"/>
              <a:pathLst>
                <a:path w="2861945" h="762635">
                  <a:moveTo>
                    <a:pt x="85706" y="513094"/>
                  </a:moveTo>
                  <a:lnTo>
                    <a:pt x="447427" y="513094"/>
                  </a:lnTo>
                  <a:lnTo>
                    <a:pt x="480748" y="522879"/>
                  </a:lnTo>
                  <a:lnTo>
                    <a:pt x="507995" y="549562"/>
                  </a:lnTo>
                  <a:lnTo>
                    <a:pt x="526385" y="589136"/>
                  </a:lnTo>
                  <a:lnTo>
                    <a:pt x="533133" y="637595"/>
                  </a:lnTo>
                  <a:lnTo>
                    <a:pt x="526385" y="686055"/>
                  </a:lnTo>
                  <a:lnTo>
                    <a:pt x="507995" y="725630"/>
                  </a:lnTo>
                  <a:lnTo>
                    <a:pt x="480748" y="752314"/>
                  </a:lnTo>
                  <a:lnTo>
                    <a:pt x="447427" y="762099"/>
                  </a:lnTo>
                  <a:lnTo>
                    <a:pt x="85706" y="762099"/>
                  </a:lnTo>
                  <a:lnTo>
                    <a:pt x="52385" y="752314"/>
                  </a:lnTo>
                  <a:lnTo>
                    <a:pt x="25138" y="725630"/>
                  </a:lnTo>
                  <a:lnTo>
                    <a:pt x="6748" y="686055"/>
                  </a:lnTo>
                  <a:lnTo>
                    <a:pt x="0" y="637595"/>
                  </a:lnTo>
                  <a:lnTo>
                    <a:pt x="6748" y="589136"/>
                  </a:lnTo>
                  <a:lnTo>
                    <a:pt x="25138" y="549562"/>
                  </a:lnTo>
                  <a:lnTo>
                    <a:pt x="52385" y="522879"/>
                  </a:lnTo>
                  <a:lnTo>
                    <a:pt x="85706" y="513094"/>
                  </a:lnTo>
                  <a:close/>
                </a:path>
                <a:path w="2861945" h="762635">
                  <a:moveTo>
                    <a:pt x="2436219" y="249001"/>
                  </a:moveTo>
                  <a:lnTo>
                    <a:pt x="2861376" y="249001"/>
                  </a:lnTo>
                  <a:lnTo>
                    <a:pt x="2861376" y="0"/>
                  </a:lnTo>
                  <a:lnTo>
                    <a:pt x="2436219" y="0"/>
                  </a:lnTo>
                  <a:lnTo>
                    <a:pt x="2436219" y="249001"/>
                  </a:lnTo>
                  <a:close/>
                </a:path>
              </a:pathLst>
            </a:custGeom>
            <a:ln w="2858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083110" y="4574323"/>
              <a:ext cx="1873250" cy="1170940"/>
            </a:xfrm>
            <a:custGeom>
              <a:avLst/>
              <a:gdLst/>
              <a:ahLst/>
              <a:cxnLst/>
              <a:rect l="l" t="t" r="r" b="b"/>
              <a:pathLst>
                <a:path w="1873250" h="1170939">
                  <a:moveTo>
                    <a:pt x="929677" y="1155565"/>
                  </a:moveTo>
                  <a:lnTo>
                    <a:pt x="0" y="1155565"/>
                  </a:lnTo>
                  <a:lnTo>
                    <a:pt x="0" y="1170656"/>
                  </a:lnTo>
                  <a:lnTo>
                    <a:pt x="940205" y="1170656"/>
                  </a:lnTo>
                  <a:lnTo>
                    <a:pt x="943174" y="1167275"/>
                  </a:lnTo>
                  <a:lnTo>
                    <a:pt x="943174" y="1163110"/>
                  </a:lnTo>
                  <a:lnTo>
                    <a:pt x="929677" y="1163110"/>
                  </a:lnTo>
                  <a:lnTo>
                    <a:pt x="929677" y="1155565"/>
                  </a:lnTo>
                  <a:close/>
                </a:path>
                <a:path w="1873250" h="1170939">
                  <a:moveTo>
                    <a:pt x="1834366" y="53874"/>
                  </a:moveTo>
                  <a:lnTo>
                    <a:pt x="932646" y="53874"/>
                  </a:lnTo>
                  <a:lnTo>
                    <a:pt x="929677" y="57345"/>
                  </a:lnTo>
                  <a:lnTo>
                    <a:pt x="929677" y="1163110"/>
                  </a:lnTo>
                  <a:lnTo>
                    <a:pt x="936426" y="1155565"/>
                  </a:lnTo>
                  <a:lnTo>
                    <a:pt x="943174" y="1155565"/>
                  </a:lnTo>
                  <a:lnTo>
                    <a:pt x="943174" y="68966"/>
                  </a:lnTo>
                  <a:lnTo>
                    <a:pt x="936426" y="68966"/>
                  </a:lnTo>
                  <a:lnTo>
                    <a:pt x="943174" y="61420"/>
                  </a:lnTo>
                  <a:lnTo>
                    <a:pt x="1845935" y="61420"/>
                  </a:lnTo>
                  <a:lnTo>
                    <a:pt x="1834366" y="53874"/>
                  </a:lnTo>
                  <a:close/>
                </a:path>
                <a:path w="1873250" h="1170939">
                  <a:moveTo>
                    <a:pt x="943174" y="1155565"/>
                  </a:moveTo>
                  <a:lnTo>
                    <a:pt x="936426" y="1155565"/>
                  </a:lnTo>
                  <a:lnTo>
                    <a:pt x="929677" y="1163110"/>
                  </a:lnTo>
                  <a:lnTo>
                    <a:pt x="943174" y="1163110"/>
                  </a:lnTo>
                  <a:lnTo>
                    <a:pt x="943174" y="1155565"/>
                  </a:lnTo>
                  <a:close/>
                </a:path>
                <a:path w="1873250" h="1170939">
                  <a:moveTo>
                    <a:pt x="1846050" y="61495"/>
                  </a:moveTo>
                  <a:lnTo>
                    <a:pt x="1771894" y="109862"/>
                  </a:lnTo>
                  <a:lnTo>
                    <a:pt x="1770814" y="114540"/>
                  </a:lnTo>
                  <a:lnTo>
                    <a:pt x="1772703" y="118162"/>
                  </a:lnTo>
                  <a:lnTo>
                    <a:pt x="1774593" y="121633"/>
                  </a:lnTo>
                  <a:lnTo>
                    <a:pt x="1778642" y="122840"/>
                  </a:lnTo>
                  <a:lnTo>
                    <a:pt x="1781881" y="120879"/>
                  </a:lnTo>
                  <a:lnTo>
                    <a:pt x="1861307" y="68966"/>
                  </a:lnTo>
                  <a:lnTo>
                    <a:pt x="1859490" y="68966"/>
                  </a:lnTo>
                  <a:lnTo>
                    <a:pt x="1859490" y="68060"/>
                  </a:lnTo>
                  <a:lnTo>
                    <a:pt x="1856115" y="68060"/>
                  </a:lnTo>
                  <a:lnTo>
                    <a:pt x="1846050" y="61495"/>
                  </a:lnTo>
                  <a:close/>
                </a:path>
                <a:path w="1873250" h="1170939">
                  <a:moveTo>
                    <a:pt x="943174" y="61420"/>
                  </a:moveTo>
                  <a:lnTo>
                    <a:pt x="936426" y="68966"/>
                  </a:lnTo>
                  <a:lnTo>
                    <a:pt x="943174" y="68966"/>
                  </a:lnTo>
                  <a:lnTo>
                    <a:pt x="943174" y="61420"/>
                  </a:lnTo>
                  <a:close/>
                </a:path>
                <a:path w="1873250" h="1170939">
                  <a:moveTo>
                    <a:pt x="1845935" y="61420"/>
                  </a:moveTo>
                  <a:lnTo>
                    <a:pt x="943174" y="61420"/>
                  </a:lnTo>
                  <a:lnTo>
                    <a:pt x="943174" y="68966"/>
                  </a:lnTo>
                  <a:lnTo>
                    <a:pt x="1834597" y="68966"/>
                  </a:lnTo>
                  <a:lnTo>
                    <a:pt x="1846050" y="61495"/>
                  </a:lnTo>
                  <a:close/>
                </a:path>
                <a:path w="1873250" h="1170939">
                  <a:moveTo>
                    <a:pt x="1861278" y="53874"/>
                  </a:moveTo>
                  <a:lnTo>
                    <a:pt x="1859490" y="53874"/>
                  </a:lnTo>
                  <a:lnTo>
                    <a:pt x="1859490" y="68966"/>
                  </a:lnTo>
                  <a:lnTo>
                    <a:pt x="1861307" y="68966"/>
                  </a:lnTo>
                  <a:lnTo>
                    <a:pt x="1872852" y="61420"/>
                  </a:lnTo>
                  <a:lnTo>
                    <a:pt x="1861278" y="53874"/>
                  </a:lnTo>
                  <a:close/>
                </a:path>
                <a:path w="1873250" h="1170939">
                  <a:moveTo>
                    <a:pt x="1856115" y="54931"/>
                  </a:moveTo>
                  <a:lnTo>
                    <a:pt x="1846050" y="61495"/>
                  </a:lnTo>
                  <a:lnTo>
                    <a:pt x="1856115" y="68060"/>
                  </a:lnTo>
                  <a:lnTo>
                    <a:pt x="1856115" y="54931"/>
                  </a:lnTo>
                  <a:close/>
                </a:path>
                <a:path w="1873250" h="1170939">
                  <a:moveTo>
                    <a:pt x="1859490" y="54931"/>
                  </a:moveTo>
                  <a:lnTo>
                    <a:pt x="1856115" y="54931"/>
                  </a:lnTo>
                  <a:lnTo>
                    <a:pt x="1856115" y="68060"/>
                  </a:lnTo>
                  <a:lnTo>
                    <a:pt x="1859490" y="68060"/>
                  </a:lnTo>
                  <a:lnTo>
                    <a:pt x="1859490" y="54931"/>
                  </a:lnTo>
                  <a:close/>
                </a:path>
                <a:path w="1873250" h="1170939">
                  <a:moveTo>
                    <a:pt x="1778642" y="0"/>
                  </a:moveTo>
                  <a:lnTo>
                    <a:pt x="1774593" y="1207"/>
                  </a:lnTo>
                  <a:lnTo>
                    <a:pt x="1770814" y="8450"/>
                  </a:lnTo>
                  <a:lnTo>
                    <a:pt x="1771894" y="13129"/>
                  </a:lnTo>
                  <a:lnTo>
                    <a:pt x="1846050" y="61495"/>
                  </a:lnTo>
                  <a:lnTo>
                    <a:pt x="1856115" y="54931"/>
                  </a:lnTo>
                  <a:lnTo>
                    <a:pt x="1859490" y="54931"/>
                  </a:lnTo>
                  <a:lnTo>
                    <a:pt x="1859490" y="53874"/>
                  </a:lnTo>
                  <a:lnTo>
                    <a:pt x="1861278" y="53874"/>
                  </a:lnTo>
                  <a:lnTo>
                    <a:pt x="1778642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SOP </a:t>
            </a:r>
            <a:r>
              <a:rPr spc="-10" dirty="0"/>
              <a:t>LAYANAN KESEHATAN</a:t>
            </a: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199287"/>
              </p:ext>
            </p:extLst>
          </p:nvPr>
        </p:nvGraphicFramePr>
        <p:xfrm>
          <a:off x="4264659" y="300869"/>
          <a:ext cx="7618727" cy="6160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4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9075">
                <a:tc gridSpan="7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050" b="1" spc="-60" dirty="0">
                          <a:latin typeface="Calibri"/>
                          <a:cs typeface="Calibri"/>
                        </a:rPr>
                        <a:t>PROSEDUR</a:t>
                      </a:r>
                      <a:r>
                        <a:rPr sz="105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60" dirty="0">
                          <a:latin typeface="Calibri"/>
                          <a:cs typeface="Calibri"/>
                        </a:rPr>
                        <a:t>LAYANAN</a:t>
                      </a:r>
                      <a:r>
                        <a:rPr sz="10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55" dirty="0">
                          <a:latin typeface="Calibri"/>
                          <a:cs typeface="Calibri"/>
                        </a:rPr>
                        <a:t>KESEHATAN</a:t>
                      </a:r>
                      <a:r>
                        <a:rPr sz="105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b="1" spc="-10" dirty="0">
                          <a:latin typeface="Calibri"/>
                          <a:cs typeface="Calibri"/>
                        </a:rPr>
                        <a:t>MAHASISWA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40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50" spc="-10" dirty="0">
                          <a:latin typeface="Calibri"/>
                          <a:cs typeface="Calibri"/>
                        </a:rPr>
                        <a:t>Pelaksana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965">
                <a:tc>
                  <a:txBody>
                    <a:bodyPr/>
                    <a:lstStyle/>
                    <a:p>
                      <a:pPr algn="ctr">
                        <a:lnSpc>
                          <a:spcPts val="1070"/>
                        </a:lnSpc>
                      </a:pPr>
                      <a:r>
                        <a:rPr sz="1050" spc="-25" dirty="0">
                          <a:latin typeface="Calibri"/>
                          <a:cs typeface="Calibri"/>
                        </a:rPr>
                        <a:t>No.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070"/>
                        </a:lnSpc>
                      </a:pPr>
                      <a:r>
                        <a:rPr sz="1050" spc="-10" dirty="0">
                          <a:latin typeface="Calibri"/>
                          <a:cs typeface="Calibri"/>
                        </a:rPr>
                        <a:t>Kegiatan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099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60" dirty="0">
                          <a:latin typeface="Arial MT"/>
                          <a:cs typeface="Arial MT"/>
                        </a:rPr>
                        <a:t>Mahasiswa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42545" indent="33655">
                        <a:lnSpc>
                          <a:spcPts val="1370"/>
                        </a:lnSpc>
                      </a:pPr>
                      <a:r>
                        <a:rPr sz="1050" spc="-145" dirty="0">
                          <a:latin typeface="Arial MT"/>
                          <a:cs typeface="Arial MT"/>
                        </a:rPr>
                        <a:t>Staf</a:t>
                      </a:r>
                      <a:r>
                        <a:rPr sz="1050" spc="-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25" dirty="0" err="1">
                          <a:latin typeface="Arial MT"/>
                          <a:cs typeface="Arial MT"/>
                        </a:rPr>
                        <a:t>Poliklinik</a:t>
                      </a:r>
                      <a:r>
                        <a:rPr sz="1050" spc="-125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0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00" dirty="0">
                          <a:latin typeface="Arial MT"/>
                          <a:cs typeface="Arial MT"/>
                        </a:rPr>
                        <a:t>mendata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dalam</a:t>
                      </a:r>
                      <a:r>
                        <a:rPr sz="10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20" dirty="0">
                          <a:latin typeface="Arial MT"/>
                          <a:cs typeface="Arial MT"/>
                        </a:rPr>
                        <a:t>file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0" dirty="0">
                          <a:latin typeface="Arial MT"/>
                          <a:cs typeface="Arial MT"/>
                        </a:rPr>
                        <a:t>medical</a:t>
                      </a:r>
                      <a:r>
                        <a:rPr sz="10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35" dirty="0">
                          <a:latin typeface="Arial MT"/>
                          <a:cs typeface="Arial MT"/>
                        </a:rPr>
                        <a:t>record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R="6794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10" dirty="0">
                          <a:latin typeface="Arial MT"/>
                          <a:cs typeface="Arial MT"/>
                        </a:rPr>
                        <a:t>Dokter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10" dirty="0">
                          <a:latin typeface="Arial MT"/>
                          <a:cs typeface="Arial MT"/>
                        </a:rPr>
                        <a:t>Perawat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27025" marR="292100" indent="-61594">
                        <a:lnSpc>
                          <a:spcPts val="1370"/>
                        </a:lnSpc>
                      </a:pPr>
                      <a:r>
                        <a:rPr sz="1050" spc="-155" dirty="0">
                          <a:latin typeface="Arial MT"/>
                          <a:cs typeface="Arial MT"/>
                        </a:rPr>
                        <a:t>Apotek/bagian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30" dirty="0">
                          <a:latin typeface="Arial MT"/>
                          <a:cs typeface="Arial MT"/>
                        </a:rPr>
                        <a:t>obat/farmasi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41910">
                        <a:lnSpc>
                          <a:spcPts val="1370"/>
                        </a:lnSpc>
                        <a:spcBef>
                          <a:spcPts val="5"/>
                        </a:spcBef>
                      </a:pPr>
                      <a:r>
                        <a:rPr sz="1050" spc="-165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10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datang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14" dirty="0">
                          <a:latin typeface="Arial MT"/>
                          <a:cs typeface="Arial MT"/>
                        </a:rPr>
                        <a:t>poliklinik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0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0" dirty="0">
                          <a:latin typeface="Arial MT"/>
                          <a:cs typeface="Arial MT"/>
                        </a:rPr>
                        <a:t>mendaftar</a:t>
                      </a:r>
                      <a:r>
                        <a:rPr sz="10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25" dirty="0">
                          <a:latin typeface="Arial MT"/>
                          <a:cs typeface="Arial MT"/>
                        </a:rPr>
                        <a:t>ke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ts val="1160"/>
                        </a:lnSpc>
                        <a:spcBef>
                          <a:spcPts val="40"/>
                        </a:spcBef>
                      </a:pPr>
                      <a:r>
                        <a:rPr sz="1050" spc="-145" dirty="0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kesehatan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3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191770">
                        <a:lnSpc>
                          <a:spcPts val="1370"/>
                        </a:lnSpc>
                      </a:pPr>
                      <a:r>
                        <a:rPr sz="1050" spc="-165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10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pencatatan</a:t>
                      </a:r>
                      <a:r>
                        <a:rPr sz="10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40" dirty="0">
                          <a:latin typeface="Arial MT"/>
                          <a:cs typeface="Arial MT"/>
                        </a:rPr>
                        <a:t>data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40" dirty="0">
                          <a:latin typeface="Arial MT"/>
                          <a:cs typeface="Arial MT"/>
                        </a:rPr>
                        <a:t>pasien/file</a:t>
                      </a:r>
                      <a:r>
                        <a:rPr sz="10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0" dirty="0">
                          <a:latin typeface="Arial MT"/>
                          <a:cs typeface="Arial MT"/>
                        </a:rPr>
                        <a:t>medical</a:t>
                      </a:r>
                      <a:r>
                        <a:rPr sz="10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25" dirty="0">
                          <a:latin typeface="Arial MT"/>
                          <a:cs typeface="Arial MT"/>
                        </a:rPr>
                        <a:t>record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3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397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70485">
                        <a:lnSpc>
                          <a:spcPts val="1370"/>
                        </a:lnSpc>
                      </a:pPr>
                      <a:r>
                        <a:rPr sz="1050" spc="-165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10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pengukuran</a:t>
                      </a:r>
                      <a:r>
                        <a:rPr sz="1050" spc="-25" dirty="0">
                          <a:latin typeface="Arial MT"/>
                          <a:cs typeface="Arial MT"/>
                        </a:rPr>
                        <a:t> dan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pencatatan</a:t>
                      </a:r>
                      <a:r>
                        <a:rPr sz="10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tekanan</a:t>
                      </a:r>
                      <a:r>
                        <a:rPr sz="10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5" dirty="0">
                          <a:latin typeface="Arial MT"/>
                          <a:cs typeface="Arial MT"/>
                        </a:rPr>
                        <a:t>darah</a:t>
                      </a:r>
                      <a:r>
                        <a:rPr sz="10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3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0" dirty="0">
                          <a:latin typeface="Arial MT"/>
                          <a:cs typeface="Arial MT"/>
                        </a:rPr>
                        <a:t>nadi/detak</a:t>
                      </a:r>
                      <a:r>
                        <a:rPr sz="10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5" dirty="0">
                          <a:latin typeface="Arial MT"/>
                          <a:cs typeface="Arial MT"/>
                        </a:rPr>
                        <a:t>jantung/suhu</a:t>
                      </a:r>
                      <a:r>
                        <a:rPr sz="10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14" dirty="0">
                          <a:latin typeface="Arial MT"/>
                          <a:cs typeface="Arial MT"/>
                        </a:rPr>
                        <a:t>tubuh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266065">
                        <a:lnSpc>
                          <a:spcPts val="1370"/>
                        </a:lnSpc>
                        <a:spcBef>
                          <a:spcPts val="5"/>
                        </a:spcBef>
                      </a:pPr>
                      <a:r>
                        <a:rPr sz="1050" spc="-165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10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25" dirty="0">
                          <a:latin typeface="Arial MT"/>
                          <a:cs typeface="Arial MT"/>
                        </a:rPr>
                        <a:t>pemeriksaan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0" dirty="0">
                          <a:latin typeface="Arial MT"/>
                          <a:cs typeface="Arial MT"/>
                        </a:rPr>
                        <a:t>keluhan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7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5" dirty="0">
                          <a:latin typeface="Arial MT"/>
                          <a:cs typeface="Arial MT"/>
                        </a:rPr>
                        <a:t>memberikan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-10" dirty="0">
                          <a:latin typeface="Arial MT"/>
                          <a:cs typeface="Arial MT"/>
                        </a:rPr>
                        <a:t>resep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4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145" dirty="0">
                          <a:latin typeface="Arial MT"/>
                          <a:cs typeface="Arial MT"/>
                        </a:rPr>
                        <a:t>Jika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0" dirty="0">
                          <a:latin typeface="Arial MT"/>
                          <a:cs typeface="Arial MT"/>
                        </a:rPr>
                        <a:t>mengalami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40" dirty="0">
                          <a:latin typeface="Arial MT"/>
                          <a:cs typeface="Arial MT"/>
                        </a:rPr>
                        <a:t>hal</a:t>
                      </a:r>
                      <a:r>
                        <a:rPr sz="10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7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30" dirty="0">
                          <a:latin typeface="Arial MT"/>
                          <a:cs typeface="Arial MT"/>
                        </a:rPr>
                        <a:t>perlu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  <a:p>
                      <a:pPr marL="19685" marR="130810">
                        <a:lnSpc>
                          <a:spcPct val="108600"/>
                        </a:lnSpc>
                      </a:pPr>
                      <a:r>
                        <a:rPr sz="1050" spc="-165" dirty="0">
                          <a:latin typeface="Arial MT"/>
                          <a:cs typeface="Arial MT"/>
                        </a:rPr>
                        <a:t>penanganan/tindakan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20" dirty="0">
                          <a:latin typeface="Arial MT"/>
                          <a:cs typeface="Arial MT"/>
                        </a:rPr>
                        <a:t>lebih </a:t>
                      </a:r>
                      <a:r>
                        <a:rPr sz="1050" spc="-130" dirty="0">
                          <a:latin typeface="Arial MT"/>
                          <a:cs typeface="Arial MT"/>
                        </a:rPr>
                        <a:t>lanjut</a:t>
                      </a:r>
                      <a:r>
                        <a:rPr sz="1050" spc="-114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5" dirty="0">
                          <a:latin typeface="Arial MT"/>
                          <a:cs typeface="Arial MT"/>
                        </a:rPr>
                        <a:t>pasien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70" dirty="0">
                          <a:latin typeface="Arial MT"/>
                          <a:cs typeface="Arial MT"/>
                        </a:rPr>
                        <a:t>akan</a:t>
                      </a:r>
                      <a:r>
                        <a:rPr sz="10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2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35" dirty="0">
                          <a:latin typeface="Arial MT"/>
                          <a:cs typeface="Arial MT"/>
                        </a:rPr>
                        <a:t>rujuk</a:t>
                      </a:r>
                      <a:r>
                        <a:rPr sz="10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14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RSU-</a:t>
                      </a:r>
                      <a:r>
                        <a:rPr sz="1050" spc="-170" dirty="0">
                          <a:latin typeface="Arial MT"/>
                          <a:cs typeface="Arial MT"/>
                        </a:rPr>
                        <a:t>UMM,</a:t>
                      </a:r>
                      <a:r>
                        <a:rPr sz="10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0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55" dirty="0">
                          <a:latin typeface="Arial MT"/>
                          <a:cs typeface="Arial MT"/>
                        </a:rPr>
                        <a:t>memberi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8585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300" spc="-25" dirty="0">
                          <a:latin typeface="Calibri"/>
                          <a:cs typeface="Calibri"/>
                        </a:rPr>
                        <a:t>Ya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1181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sz="1300" spc="-25" dirty="0">
                          <a:latin typeface="Calibri"/>
                          <a:cs typeface="Calibri"/>
                        </a:rPr>
                        <a:t>Tid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1409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sz="1300" spc="-25" dirty="0">
                          <a:latin typeface="Calibri"/>
                          <a:cs typeface="Calibri"/>
                        </a:rPr>
                        <a:t>ak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1409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404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252095">
                        <a:lnSpc>
                          <a:spcPts val="1370"/>
                        </a:lnSpc>
                      </a:pPr>
                      <a:r>
                        <a:rPr sz="1050" spc="-160" dirty="0">
                          <a:latin typeface="Arial MT"/>
                          <a:cs typeface="Arial MT"/>
                        </a:rPr>
                        <a:t>Mengambil</a:t>
                      </a:r>
                      <a:r>
                        <a:rPr sz="10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50" dirty="0">
                          <a:latin typeface="Arial MT"/>
                          <a:cs typeface="Arial MT"/>
                        </a:rPr>
                        <a:t>obat</a:t>
                      </a:r>
                      <a:r>
                        <a:rPr sz="1050" spc="-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2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10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45" dirty="0">
                          <a:latin typeface="Arial MT"/>
                          <a:cs typeface="Arial MT"/>
                        </a:rPr>
                        <a:t>bagian</a:t>
                      </a:r>
                      <a:r>
                        <a:rPr sz="1050" spc="-65" dirty="0">
                          <a:latin typeface="Arial MT"/>
                          <a:cs typeface="Arial MT"/>
                        </a:rPr>
                        <a:t> apotek/obat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7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130810">
                        <a:lnSpc>
                          <a:spcPts val="1370"/>
                        </a:lnSpc>
                      </a:pPr>
                      <a:r>
                        <a:rPr sz="1050" spc="-150" dirty="0">
                          <a:latin typeface="Arial MT"/>
                          <a:cs typeface="Arial MT"/>
                        </a:rPr>
                        <a:t>Menindaklanjuti</a:t>
                      </a:r>
                      <a:r>
                        <a:rPr sz="10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penanganan</a:t>
                      </a:r>
                      <a:r>
                        <a:rPr sz="10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70" dirty="0">
                          <a:latin typeface="Arial MT"/>
                          <a:cs typeface="Arial MT"/>
                        </a:rPr>
                        <a:t>kesehatan</a:t>
                      </a:r>
                      <a:r>
                        <a:rPr sz="10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0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lang="en-US" sz="1050" spc="-160" dirty="0">
                          <a:latin typeface="Arial MT"/>
                          <a:cs typeface="Arial MT"/>
                        </a:rPr>
                        <a:t>S/</a:t>
                      </a:r>
                      <a:r>
                        <a:rPr lang="en-US" sz="1050" spc="-160" dirty="0" err="1">
                          <a:latin typeface="Arial MT"/>
                          <a:cs typeface="Arial MT"/>
                        </a:rPr>
                        <a:t>Puskesmas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340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8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379095">
                        <a:lnSpc>
                          <a:spcPts val="1370"/>
                        </a:lnSpc>
                      </a:pPr>
                      <a:r>
                        <a:rPr sz="1050" spc="-155" dirty="0" err="1">
                          <a:latin typeface="Arial MT"/>
                          <a:cs typeface="Arial MT"/>
                        </a:rPr>
                        <a:t>Rujuk</a:t>
                      </a:r>
                      <a:r>
                        <a:rPr sz="10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10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35" dirty="0">
                          <a:latin typeface="Arial MT"/>
                          <a:cs typeface="Arial MT"/>
                        </a:rPr>
                        <a:t>balik</a:t>
                      </a:r>
                      <a:r>
                        <a:rPr sz="10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65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0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120" dirty="0" err="1">
                          <a:latin typeface="Arial MT"/>
                          <a:cs typeface="Arial MT"/>
                        </a:rPr>
                        <a:t>poliklinik</a:t>
                      </a:r>
                      <a:r>
                        <a:rPr sz="10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50" dirty="0" err="1">
                          <a:latin typeface="Arial MT"/>
                          <a:cs typeface="Arial MT"/>
                        </a:rPr>
                        <a:t>rawat</a:t>
                      </a:r>
                      <a:r>
                        <a:rPr lang="en-US" sz="10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50" dirty="0" err="1">
                          <a:latin typeface="Arial MT"/>
                          <a:cs typeface="Arial MT"/>
                        </a:rPr>
                        <a:t>jalan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529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050" spc="-50" dirty="0">
                          <a:latin typeface="Calibri"/>
                          <a:cs typeface="Calibri"/>
                        </a:rPr>
                        <a:t>9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-165" dirty="0">
                          <a:latin typeface="Arial MT"/>
                          <a:cs typeface="Arial MT"/>
                        </a:rPr>
                        <a:t>Penyerahan</a:t>
                      </a:r>
                      <a:r>
                        <a:rPr sz="10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-20" dirty="0">
                          <a:latin typeface="Arial MT"/>
                          <a:cs typeface="Arial MT"/>
                        </a:rPr>
                        <a:t>obat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31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14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1460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4" name="Picture 13" descr="Universitas Bumigora">
            <a:extLst>
              <a:ext uri="{FF2B5EF4-FFF2-40B4-BE49-F238E27FC236}">
                <a16:creationId xmlns:a16="http://schemas.microsoft.com/office/drawing/2014/main" id="{02E6198F-F01A-B8DF-CE2E-E3E69C7DCF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864182" y="1749972"/>
            <a:ext cx="4170045" cy="4490720"/>
            <a:chOff x="6864182" y="1749972"/>
            <a:chExt cx="4170045" cy="4490720"/>
          </a:xfrm>
        </p:grpSpPr>
        <p:sp>
          <p:nvSpPr>
            <p:cNvPr id="3" name="object 3"/>
            <p:cNvSpPr/>
            <p:nvPr/>
          </p:nvSpPr>
          <p:spPr>
            <a:xfrm>
              <a:off x="6887153" y="1772943"/>
              <a:ext cx="2360930" cy="955040"/>
            </a:xfrm>
            <a:custGeom>
              <a:avLst/>
              <a:gdLst/>
              <a:ahLst/>
              <a:cxnLst/>
              <a:rect l="l" t="t" r="r" b="b"/>
              <a:pathLst>
                <a:path w="2360929" h="955039">
                  <a:moveTo>
                    <a:pt x="122365" y="0"/>
                  </a:moveTo>
                  <a:lnTo>
                    <a:pt x="638803" y="0"/>
                  </a:lnTo>
                  <a:lnTo>
                    <a:pt x="677428" y="9612"/>
                  </a:lnTo>
                  <a:lnTo>
                    <a:pt x="711012" y="36381"/>
                  </a:lnTo>
                  <a:lnTo>
                    <a:pt x="737520" y="77207"/>
                  </a:lnTo>
                  <a:lnTo>
                    <a:pt x="754917" y="128988"/>
                  </a:lnTo>
                  <a:lnTo>
                    <a:pt x="761168" y="188624"/>
                  </a:lnTo>
                  <a:lnTo>
                    <a:pt x="754917" y="248259"/>
                  </a:lnTo>
                  <a:lnTo>
                    <a:pt x="737520" y="300041"/>
                  </a:lnTo>
                  <a:lnTo>
                    <a:pt x="711012" y="340866"/>
                  </a:lnTo>
                  <a:lnTo>
                    <a:pt x="677428" y="367636"/>
                  </a:lnTo>
                  <a:lnTo>
                    <a:pt x="638803" y="377248"/>
                  </a:lnTo>
                  <a:lnTo>
                    <a:pt x="122365" y="377248"/>
                  </a:lnTo>
                  <a:lnTo>
                    <a:pt x="83740" y="367636"/>
                  </a:lnTo>
                  <a:lnTo>
                    <a:pt x="50156" y="340866"/>
                  </a:lnTo>
                  <a:lnTo>
                    <a:pt x="23648" y="300041"/>
                  </a:lnTo>
                  <a:lnTo>
                    <a:pt x="6251" y="248259"/>
                  </a:lnTo>
                  <a:lnTo>
                    <a:pt x="0" y="188624"/>
                  </a:lnTo>
                  <a:lnTo>
                    <a:pt x="6251" y="128988"/>
                  </a:lnTo>
                  <a:lnTo>
                    <a:pt x="23648" y="77207"/>
                  </a:lnTo>
                  <a:lnTo>
                    <a:pt x="50156" y="36381"/>
                  </a:lnTo>
                  <a:lnTo>
                    <a:pt x="83740" y="9612"/>
                  </a:lnTo>
                  <a:lnTo>
                    <a:pt x="122365" y="0"/>
                  </a:lnTo>
                  <a:close/>
                </a:path>
                <a:path w="2360929" h="955039">
                  <a:moveTo>
                    <a:pt x="1753578" y="954911"/>
                  </a:moveTo>
                  <a:lnTo>
                    <a:pt x="2360586" y="954911"/>
                  </a:lnTo>
                  <a:lnTo>
                    <a:pt x="2360586" y="589451"/>
                  </a:lnTo>
                  <a:lnTo>
                    <a:pt x="1753578" y="589451"/>
                  </a:lnTo>
                  <a:lnTo>
                    <a:pt x="1753578" y="954911"/>
                  </a:lnTo>
                  <a:close/>
                </a:path>
              </a:pathLst>
            </a:custGeom>
            <a:ln w="4284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262914" y="2156091"/>
              <a:ext cx="2351405" cy="1373505"/>
            </a:xfrm>
            <a:custGeom>
              <a:avLst/>
              <a:gdLst/>
              <a:ahLst/>
              <a:cxnLst/>
              <a:rect l="l" t="t" r="r" b="b"/>
              <a:pathLst>
                <a:path w="2351404" h="1373504">
                  <a:moveTo>
                    <a:pt x="1385138" y="394931"/>
                  </a:moveTo>
                  <a:lnTo>
                    <a:pt x="1360309" y="377253"/>
                  </a:lnTo>
                  <a:lnTo>
                    <a:pt x="1248130" y="297319"/>
                  </a:lnTo>
                  <a:lnTo>
                    <a:pt x="1242695" y="295033"/>
                  </a:lnTo>
                  <a:lnTo>
                    <a:pt x="1237208" y="295465"/>
                  </a:lnTo>
                  <a:lnTo>
                    <a:pt x="1232268" y="298411"/>
                  </a:lnTo>
                  <a:lnTo>
                    <a:pt x="1228471" y="303682"/>
                  </a:lnTo>
                  <a:lnTo>
                    <a:pt x="1226604" y="310235"/>
                  </a:lnTo>
                  <a:lnTo>
                    <a:pt x="1226947" y="316953"/>
                  </a:lnTo>
                  <a:lnTo>
                    <a:pt x="1229360" y="323049"/>
                  </a:lnTo>
                  <a:lnTo>
                    <a:pt x="1233678" y="327736"/>
                  </a:lnTo>
                  <a:lnTo>
                    <a:pt x="1303045" y="377253"/>
                  </a:lnTo>
                  <a:lnTo>
                    <a:pt x="28905" y="377253"/>
                  </a:lnTo>
                  <a:lnTo>
                    <a:pt x="28905" y="0"/>
                  </a:lnTo>
                  <a:lnTo>
                    <a:pt x="0" y="0"/>
                  </a:lnTo>
                  <a:lnTo>
                    <a:pt x="0" y="404837"/>
                  </a:lnTo>
                  <a:lnTo>
                    <a:pt x="6553" y="412623"/>
                  </a:lnTo>
                  <a:lnTo>
                    <a:pt x="1303362" y="412623"/>
                  </a:lnTo>
                  <a:lnTo>
                    <a:pt x="1233678" y="462368"/>
                  </a:lnTo>
                  <a:lnTo>
                    <a:pt x="1229360" y="466915"/>
                  </a:lnTo>
                  <a:lnTo>
                    <a:pt x="1226947" y="472973"/>
                  </a:lnTo>
                  <a:lnTo>
                    <a:pt x="1226604" y="479742"/>
                  </a:lnTo>
                  <a:lnTo>
                    <a:pt x="1228471" y="486422"/>
                  </a:lnTo>
                  <a:lnTo>
                    <a:pt x="1232268" y="491693"/>
                  </a:lnTo>
                  <a:lnTo>
                    <a:pt x="1237208" y="494639"/>
                  </a:lnTo>
                  <a:lnTo>
                    <a:pt x="1242695" y="495071"/>
                  </a:lnTo>
                  <a:lnTo>
                    <a:pt x="1248130" y="492785"/>
                  </a:lnTo>
                  <a:lnTo>
                    <a:pt x="1360373" y="412623"/>
                  </a:lnTo>
                  <a:lnTo>
                    <a:pt x="1385138" y="394931"/>
                  </a:lnTo>
                  <a:close/>
                </a:path>
                <a:path w="2351404" h="1373504">
                  <a:moveTo>
                    <a:pt x="2350947" y="391160"/>
                  </a:moveTo>
                  <a:lnTo>
                    <a:pt x="2344394" y="383146"/>
                  </a:lnTo>
                  <a:lnTo>
                    <a:pt x="1989632" y="383146"/>
                  </a:lnTo>
                  <a:lnTo>
                    <a:pt x="1989632" y="418515"/>
                  </a:lnTo>
                  <a:lnTo>
                    <a:pt x="2322042" y="418515"/>
                  </a:lnTo>
                  <a:lnTo>
                    <a:pt x="2322042" y="1255534"/>
                  </a:lnTo>
                  <a:lnTo>
                    <a:pt x="2062099" y="1255534"/>
                  </a:lnTo>
                  <a:lnTo>
                    <a:pt x="2037156" y="1273340"/>
                  </a:lnTo>
                  <a:lnTo>
                    <a:pt x="2058454" y="1258125"/>
                  </a:lnTo>
                  <a:lnTo>
                    <a:pt x="2131466" y="1206017"/>
                  </a:lnTo>
                  <a:lnTo>
                    <a:pt x="2138540" y="1188516"/>
                  </a:lnTo>
                  <a:lnTo>
                    <a:pt x="2136673" y="1181963"/>
                  </a:lnTo>
                  <a:lnTo>
                    <a:pt x="2132838" y="1176693"/>
                  </a:lnTo>
                  <a:lnTo>
                    <a:pt x="2127847" y="1173746"/>
                  </a:lnTo>
                  <a:lnTo>
                    <a:pt x="2122360" y="1173314"/>
                  </a:lnTo>
                  <a:lnTo>
                    <a:pt x="2117013" y="1175600"/>
                  </a:lnTo>
                  <a:lnTo>
                    <a:pt x="1980006" y="1273213"/>
                  </a:lnTo>
                  <a:lnTo>
                    <a:pt x="2117013" y="1371066"/>
                  </a:lnTo>
                  <a:lnTo>
                    <a:pt x="2122360" y="1373352"/>
                  </a:lnTo>
                  <a:lnTo>
                    <a:pt x="2127847" y="1372920"/>
                  </a:lnTo>
                  <a:lnTo>
                    <a:pt x="2132838" y="1369974"/>
                  </a:lnTo>
                  <a:lnTo>
                    <a:pt x="2136673" y="1364703"/>
                  </a:lnTo>
                  <a:lnTo>
                    <a:pt x="2138540" y="1358023"/>
                  </a:lnTo>
                  <a:lnTo>
                    <a:pt x="2138184" y="1351254"/>
                  </a:lnTo>
                  <a:lnTo>
                    <a:pt x="2135771" y="1345196"/>
                  </a:lnTo>
                  <a:lnTo>
                    <a:pt x="2131466" y="1340650"/>
                  </a:lnTo>
                  <a:lnTo>
                    <a:pt x="2061768" y="1290904"/>
                  </a:lnTo>
                  <a:lnTo>
                    <a:pt x="2344394" y="1290904"/>
                  </a:lnTo>
                  <a:lnTo>
                    <a:pt x="2350947" y="1283119"/>
                  </a:lnTo>
                  <a:lnTo>
                    <a:pt x="2350947" y="1273213"/>
                  </a:lnTo>
                  <a:lnTo>
                    <a:pt x="2350947" y="1255534"/>
                  </a:lnTo>
                  <a:lnTo>
                    <a:pt x="2350947" y="418515"/>
                  </a:lnTo>
                  <a:lnTo>
                    <a:pt x="2350947" y="400824"/>
                  </a:lnTo>
                  <a:lnTo>
                    <a:pt x="2350947" y="39116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631097" y="3222993"/>
              <a:ext cx="2379980" cy="1367790"/>
            </a:xfrm>
            <a:custGeom>
              <a:avLst/>
              <a:gdLst/>
              <a:ahLst/>
              <a:cxnLst/>
              <a:rect l="l" t="t" r="r" b="b"/>
              <a:pathLst>
                <a:path w="2379979" h="1367789">
                  <a:moveTo>
                    <a:pt x="0" y="389037"/>
                  </a:moveTo>
                  <a:lnTo>
                    <a:pt x="607007" y="389037"/>
                  </a:lnTo>
                  <a:lnTo>
                    <a:pt x="607007" y="0"/>
                  </a:lnTo>
                  <a:lnTo>
                    <a:pt x="0" y="0"/>
                  </a:lnTo>
                  <a:lnTo>
                    <a:pt x="0" y="389037"/>
                  </a:lnTo>
                  <a:close/>
                </a:path>
                <a:path w="2379979" h="1367789">
                  <a:moveTo>
                    <a:pt x="1772848" y="1367597"/>
                  </a:moveTo>
                  <a:lnTo>
                    <a:pt x="2379856" y="1367597"/>
                  </a:lnTo>
                  <a:lnTo>
                    <a:pt x="2379856" y="978559"/>
                  </a:lnTo>
                  <a:lnTo>
                    <a:pt x="1772848" y="978559"/>
                  </a:lnTo>
                  <a:lnTo>
                    <a:pt x="1772848" y="1367597"/>
                  </a:lnTo>
                  <a:close/>
                </a:path>
              </a:pathLst>
            </a:custGeom>
            <a:ln w="4284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47152" y="3411626"/>
              <a:ext cx="3177540" cy="1904364"/>
            </a:xfrm>
            <a:custGeom>
              <a:avLst/>
              <a:gdLst/>
              <a:ahLst/>
              <a:cxnLst/>
              <a:rect l="l" t="t" r="r" b="b"/>
              <a:pathLst>
                <a:path w="3177540" h="1904364">
                  <a:moveTo>
                    <a:pt x="2861602" y="996238"/>
                  </a:moveTo>
                  <a:lnTo>
                    <a:pt x="2836837" y="978560"/>
                  </a:lnTo>
                  <a:lnTo>
                    <a:pt x="2724594" y="898436"/>
                  </a:lnTo>
                  <a:lnTo>
                    <a:pt x="2719247" y="896175"/>
                  </a:lnTo>
                  <a:lnTo>
                    <a:pt x="2713748" y="896620"/>
                  </a:lnTo>
                  <a:lnTo>
                    <a:pt x="2708770" y="899566"/>
                  </a:lnTo>
                  <a:lnTo>
                    <a:pt x="2704935" y="904811"/>
                  </a:lnTo>
                  <a:lnTo>
                    <a:pt x="2703068" y="911453"/>
                  </a:lnTo>
                  <a:lnTo>
                    <a:pt x="2703423" y="918222"/>
                  </a:lnTo>
                  <a:lnTo>
                    <a:pt x="2705836" y="924318"/>
                  </a:lnTo>
                  <a:lnTo>
                    <a:pt x="2710142" y="928992"/>
                  </a:lnTo>
                  <a:lnTo>
                    <a:pt x="2779572" y="978560"/>
                  </a:lnTo>
                  <a:lnTo>
                    <a:pt x="756348" y="978560"/>
                  </a:lnTo>
                  <a:lnTo>
                    <a:pt x="756348" y="35369"/>
                  </a:lnTo>
                  <a:lnTo>
                    <a:pt x="1088758" y="35369"/>
                  </a:lnTo>
                  <a:lnTo>
                    <a:pt x="1088758" y="17678"/>
                  </a:lnTo>
                  <a:lnTo>
                    <a:pt x="1088758" y="0"/>
                  </a:lnTo>
                  <a:lnTo>
                    <a:pt x="733996" y="0"/>
                  </a:lnTo>
                  <a:lnTo>
                    <a:pt x="727443" y="8013"/>
                  </a:lnTo>
                  <a:lnTo>
                    <a:pt x="727443" y="1006005"/>
                  </a:lnTo>
                  <a:lnTo>
                    <a:pt x="733996" y="1013929"/>
                  </a:lnTo>
                  <a:lnTo>
                    <a:pt x="2779560" y="1013929"/>
                  </a:lnTo>
                  <a:lnTo>
                    <a:pt x="2710142" y="1063485"/>
                  </a:lnTo>
                  <a:lnTo>
                    <a:pt x="2705836" y="1068158"/>
                  </a:lnTo>
                  <a:lnTo>
                    <a:pt x="2703423" y="1074267"/>
                  </a:lnTo>
                  <a:lnTo>
                    <a:pt x="2703068" y="1081024"/>
                  </a:lnTo>
                  <a:lnTo>
                    <a:pt x="2704935" y="1087678"/>
                  </a:lnTo>
                  <a:lnTo>
                    <a:pt x="2708770" y="1092923"/>
                  </a:lnTo>
                  <a:lnTo>
                    <a:pt x="2713748" y="1095870"/>
                  </a:lnTo>
                  <a:lnTo>
                    <a:pt x="2719247" y="1096314"/>
                  </a:lnTo>
                  <a:lnTo>
                    <a:pt x="2724594" y="1094041"/>
                  </a:lnTo>
                  <a:lnTo>
                    <a:pt x="2836837" y="1013929"/>
                  </a:lnTo>
                  <a:lnTo>
                    <a:pt x="2861602" y="996238"/>
                  </a:lnTo>
                  <a:close/>
                </a:path>
                <a:path w="3177540" h="1904364">
                  <a:moveTo>
                    <a:pt x="3177248" y="1184859"/>
                  </a:moveTo>
                  <a:lnTo>
                    <a:pt x="3148342" y="1184859"/>
                  </a:lnTo>
                  <a:lnTo>
                    <a:pt x="3148342" y="1786102"/>
                  </a:lnTo>
                  <a:lnTo>
                    <a:pt x="82016" y="1786102"/>
                  </a:lnTo>
                  <a:lnTo>
                    <a:pt x="151460" y="1736547"/>
                  </a:lnTo>
                  <a:lnTo>
                    <a:pt x="155765" y="1731873"/>
                  </a:lnTo>
                  <a:lnTo>
                    <a:pt x="158178" y="1725764"/>
                  </a:lnTo>
                  <a:lnTo>
                    <a:pt x="158534" y="1718995"/>
                  </a:lnTo>
                  <a:lnTo>
                    <a:pt x="156667" y="1712353"/>
                  </a:lnTo>
                  <a:lnTo>
                    <a:pt x="152831" y="1707108"/>
                  </a:lnTo>
                  <a:lnTo>
                    <a:pt x="147840" y="1704162"/>
                  </a:lnTo>
                  <a:lnTo>
                    <a:pt x="142354" y="1703730"/>
                  </a:lnTo>
                  <a:lnTo>
                    <a:pt x="137007" y="1705991"/>
                  </a:lnTo>
                  <a:lnTo>
                    <a:pt x="0" y="1803793"/>
                  </a:lnTo>
                  <a:lnTo>
                    <a:pt x="137007" y="1901596"/>
                  </a:lnTo>
                  <a:lnTo>
                    <a:pt x="142354" y="1903857"/>
                  </a:lnTo>
                  <a:lnTo>
                    <a:pt x="147840" y="1903425"/>
                  </a:lnTo>
                  <a:lnTo>
                    <a:pt x="152831" y="1900478"/>
                  </a:lnTo>
                  <a:lnTo>
                    <a:pt x="156667" y="1895221"/>
                  </a:lnTo>
                  <a:lnTo>
                    <a:pt x="158534" y="1888578"/>
                  </a:lnTo>
                  <a:lnTo>
                    <a:pt x="158178" y="1881809"/>
                  </a:lnTo>
                  <a:lnTo>
                    <a:pt x="155765" y="1875701"/>
                  </a:lnTo>
                  <a:lnTo>
                    <a:pt x="151460" y="1871040"/>
                  </a:lnTo>
                  <a:lnTo>
                    <a:pt x="82016" y="1821472"/>
                  </a:lnTo>
                  <a:lnTo>
                    <a:pt x="3170694" y="1821472"/>
                  </a:lnTo>
                  <a:lnTo>
                    <a:pt x="3177248" y="1813547"/>
                  </a:lnTo>
                  <a:lnTo>
                    <a:pt x="3177248" y="1803793"/>
                  </a:lnTo>
                  <a:lnTo>
                    <a:pt x="3177248" y="1786102"/>
                  </a:lnTo>
                  <a:lnTo>
                    <a:pt x="3177248" y="1184859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87153" y="5014996"/>
              <a:ext cx="655320" cy="1202690"/>
            </a:xfrm>
            <a:custGeom>
              <a:avLst/>
              <a:gdLst/>
              <a:ahLst/>
              <a:cxnLst/>
              <a:rect l="l" t="t" r="r" b="b"/>
              <a:pathLst>
                <a:path w="655320" h="1202689">
                  <a:moveTo>
                    <a:pt x="48175" y="389037"/>
                  </a:moveTo>
                  <a:lnTo>
                    <a:pt x="655183" y="389037"/>
                  </a:lnTo>
                  <a:lnTo>
                    <a:pt x="655183" y="0"/>
                  </a:lnTo>
                  <a:lnTo>
                    <a:pt x="48175" y="0"/>
                  </a:lnTo>
                  <a:lnTo>
                    <a:pt x="48175" y="389037"/>
                  </a:lnTo>
                  <a:close/>
                </a:path>
                <a:path w="655320" h="1202689">
                  <a:moveTo>
                    <a:pt x="0" y="1202480"/>
                  </a:moveTo>
                  <a:lnTo>
                    <a:pt x="607007" y="1202480"/>
                  </a:lnTo>
                  <a:lnTo>
                    <a:pt x="607007" y="813442"/>
                  </a:lnTo>
                  <a:lnTo>
                    <a:pt x="0" y="813442"/>
                  </a:lnTo>
                  <a:lnTo>
                    <a:pt x="0" y="1202480"/>
                  </a:lnTo>
                  <a:close/>
                </a:path>
              </a:pathLst>
            </a:custGeom>
            <a:ln w="4284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34015" y="5409928"/>
              <a:ext cx="681990" cy="719455"/>
            </a:xfrm>
            <a:custGeom>
              <a:avLst/>
              <a:gdLst/>
              <a:ahLst/>
              <a:cxnLst/>
              <a:rect l="l" t="t" r="r" b="b"/>
              <a:pathLst>
                <a:path w="681990" h="719454">
                  <a:moveTo>
                    <a:pt x="414559" y="518860"/>
                  </a:moveTo>
                  <a:lnTo>
                    <a:pt x="409104" y="521122"/>
                  </a:lnTo>
                  <a:lnTo>
                    <a:pt x="272093" y="618923"/>
                  </a:lnTo>
                  <a:lnTo>
                    <a:pt x="409104" y="716725"/>
                  </a:lnTo>
                  <a:lnTo>
                    <a:pt x="414559" y="718996"/>
                  </a:lnTo>
                  <a:lnTo>
                    <a:pt x="420088" y="718555"/>
                  </a:lnTo>
                  <a:lnTo>
                    <a:pt x="425038" y="715608"/>
                  </a:lnTo>
                  <a:lnTo>
                    <a:pt x="428759" y="710359"/>
                  </a:lnTo>
                  <a:lnTo>
                    <a:pt x="430629" y="703711"/>
                  </a:lnTo>
                  <a:lnTo>
                    <a:pt x="430277" y="696946"/>
                  </a:lnTo>
                  <a:lnTo>
                    <a:pt x="427865" y="690840"/>
                  </a:lnTo>
                  <a:lnTo>
                    <a:pt x="423556" y="686168"/>
                  </a:lnTo>
                  <a:lnTo>
                    <a:pt x="354118" y="636607"/>
                  </a:lnTo>
                  <a:lnTo>
                    <a:pt x="300806" y="636607"/>
                  </a:lnTo>
                  <a:lnTo>
                    <a:pt x="300806" y="601240"/>
                  </a:lnTo>
                  <a:lnTo>
                    <a:pt x="354118" y="601240"/>
                  </a:lnTo>
                  <a:lnTo>
                    <a:pt x="423556" y="551679"/>
                  </a:lnTo>
                  <a:lnTo>
                    <a:pt x="427865" y="547007"/>
                  </a:lnTo>
                  <a:lnTo>
                    <a:pt x="430277" y="540901"/>
                  </a:lnTo>
                  <a:lnTo>
                    <a:pt x="430629" y="534136"/>
                  </a:lnTo>
                  <a:lnTo>
                    <a:pt x="428759" y="527488"/>
                  </a:lnTo>
                  <a:lnTo>
                    <a:pt x="425038" y="522242"/>
                  </a:lnTo>
                  <a:lnTo>
                    <a:pt x="420088" y="519300"/>
                  </a:lnTo>
                  <a:lnTo>
                    <a:pt x="414559" y="518860"/>
                  </a:lnTo>
                  <a:close/>
                </a:path>
                <a:path w="681990" h="719454">
                  <a:moveTo>
                    <a:pt x="354118" y="601240"/>
                  </a:moveTo>
                  <a:lnTo>
                    <a:pt x="300806" y="601240"/>
                  </a:lnTo>
                  <a:lnTo>
                    <a:pt x="300806" y="636607"/>
                  </a:lnTo>
                  <a:lnTo>
                    <a:pt x="354118" y="636607"/>
                  </a:lnTo>
                  <a:lnTo>
                    <a:pt x="350748" y="634202"/>
                  </a:lnTo>
                  <a:lnTo>
                    <a:pt x="307936" y="634202"/>
                  </a:lnTo>
                  <a:lnTo>
                    <a:pt x="307936" y="603645"/>
                  </a:lnTo>
                  <a:lnTo>
                    <a:pt x="350748" y="603645"/>
                  </a:lnTo>
                  <a:lnTo>
                    <a:pt x="354118" y="601240"/>
                  </a:lnTo>
                  <a:close/>
                </a:path>
                <a:path w="681990" h="719454">
                  <a:moveTo>
                    <a:pt x="652678" y="601240"/>
                  </a:moveTo>
                  <a:lnTo>
                    <a:pt x="354118" y="601240"/>
                  </a:lnTo>
                  <a:lnTo>
                    <a:pt x="329342" y="618923"/>
                  </a:lnTo>
                  <a:lnTo>
                    <a:pt x="354118" y="636607"/>
                  </a:lnTo>
                  <a:lnTo>
                    <a:pt x="675224" y="636607"/>
                  </a:lnTo>
                  <a:lnTo>
                    <a:pt x="681583" y="628685"/>
                  </a:lnTo>
                  <a:lnTo>
                    <a:pt x="681583" y="618923"/>
                  </a:lnTo>
                  <a:lnTo>
                    <a:pt x="652678" y="618923"/>
                  </a:lnTo>
                  <a:lnTo>
                    <a:pt x="652678" y="601240"/>
                  </a:lnTo>
                  <a:close/>
                </a:path>
                <a:path w="681990" h="719454">
                  <a:moveTo>
                    <a:pt x="307936" y="603645"/>
                  </a:moveTo>
                  <a:lnTo>
                    <a:pt x="307936" y="634202"/>
                  </a:lnTo>
                  <a:lnTo>
                    <a:pt x="329342" y="618923"/>
                  </a:lnTo>
                  <a:lnTo>
                    <a:pt x="307936" y="603645"/>
                  </a:lnTo>
                  <a:close/>
                </a:path>
                <a:path w="681990" h="719454">
                  <a:moveTo>
                    <a:pt x="329342" y="618923"/>
                  </a:moveTo>
                  <a:lnTo>
                    <a:pt x="307936" y="634202"/>
                  </a:lnTo>
                  <a:lnTo>
                    <a:pt x="350748" y="634202"/>
                  </a:lnTo>
                  <a:lnTo>
                    <a:pt x="329342" y="618923"/>
                  </a:lnTo>
                  <a:close/>
                </a:path>
                <a:path w="681990" h="719454">
                  <a:moveTo>
                    <a:pt x="350748" y="603645"/>
                  </a:moveTo>
                  <a:lnTo>
                    <a:pt x="307936" y="603645"/>
                  </a:lnTo>
                  <a:lnTo>
                    <a:pt x="329342" y="618923"/>
                  </a:lnTo>
                  <a:lnTo>
                    <a:pt x="350748" y="603645"/>
                  </a:lnTo>
                  <a:close/>
                </a:path>
                <a:path w="681990" h="719454">
                  <a:moveTo>
                    <a:pt x="652678" y="212202"/>
                  </a:moveTo>
                  <a:lnTo>
                    <a:pt x="652678" y="618923"/>
                  </a:lnTo>
                  <a:lnTo>
                    <a:pt x="667130" y="601240"/>
                  </a:lnTo>
                  <a:lnTo>
                    <a:pt x="681583" y="601240"/>
                  </a:lnTo>
                  <a:lnTo>
                    <a:pt x="681583" y="229885"/>
                  </a:lnTo>
                  <a:lnTo>
                    <a:pt x="667130" y="229885"/>
                  </a:lnTo>
                  <a:lnTo>
                    <a:pt x="652678" y="212202"/>
                  </a:lnTo>
                  <a:close/>
                </a:path>
                <a:path w="681990" h="719454">
                  <a:moveTo>
                    <a:pt x="681583" y="601240"/>
                  </a:moveTo>
                  <a:lnTo>
                    <a:pt x="667130" y="601240"/>
                  </a:lnTo>
                  <a:lnTo>
                    <a:pt x="652678" y="618923"/>
                  </a:lnTo>
                  <a:lnTo>
                    <a:pt x="681583" y="618923"/>
                  </a:lnTo>
                  <a:lnTo>
                    <a:pt x="681583" y="601240"/>
                  </a:lnTo>
                  <a:close/>
                </a:path>
                <a:path w="681990" h="719454">
                  <a:moveTo>
                    <a:pt x="28905" y="0"/>
                  </a:moveTo>
                  <a:lnTo>
                    <a:pt x="0" y="0"/>
                  </a:lnTo>
                  <a:lnTo>
                    <a:pt x="0" y="221963"/>
                  </a:lnTo>
                  <a:lnTo>
                    <a:pt x="6551" y="229885"/>
                  </a:lnTo>
                  <a:lnTo>
                    <a:pt x="652678" y="229885"/>
                  </a:lnTo>
                  <a:lnTo>
                    <a:pt x="652678" y="212202"/>
                  </a:lnTo>
                  <a:lnTo>
                    <a:pt x="28905" y="212202"/>
                  </a:lnTo>
                  <a:lnTo>
                    <a:pt x="14452" y="194518"/>
                  </a:lnTo>
                  <a:lnTo>
                    <a:pt x="28905" y="194518"/>
                  </a:lnTo>
                  <a:lnTo>
                    <a:pt x="28905" y="0"/>
                  </a:lnTo>
                  <a:close/>
                </a:path>
                <a:path w="681990" h="719454">
                  <a:moveTo>
                    <a:pt x="675224" y="194518"/>
                  </a:moveTo>
                  <a:lnTo>
                    <a:pt x="28905" y="194518"/>
                  </a:lnTo>
                  <a:lnTo>
                    <a:pt x="28905" y="212202"/>
                  </a:lnTo>
                  <a:lnTo>
                    <a:pt x="652678" y="212202"/>
                  </a:lnTo>
                  <a:lnTo>
                    <a:pt x="667130" y="229885"/>
                  </a:lnTo>
                  <a:lnTo>
                    <a:pt x="681583" y="229885"/>
                  </a:lnTo>
                  <a:lnTo>
                    <a:pt x="681583" y="202441"/>
                  </a:lnTo>
                  <a:lnTo>
                    <a:pt x="675224" y="194518"/>
                  </a:lnTo>
                  <a:close/>
                </a:path>
                <a:path w="681990" h="719454">
                  <a:moveTo>
                    <a:pt x="28905" y="194518"/>
                  </a:moveTo>
                  <a:lnTo>
                    <a:pt x="14452" y="194518"/>
                  </a:lnTo>
                  <a:lnTo>
                    <a:pt x="28905" y="212202"/>
                  </a:lnTo>
                  <a:lnTo>
                    <a:pt x="28905" y="194518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4680" y="2611120"/>
            <a:ext cx="12312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SOP </a:t>
            </a:r>
            <a:r>
              <a:rPr spc="-10" dirty="0"/>
              <a:t>LAYANAN BIMBINGAN KONSELING</a:t>
            </a: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214846"/>
              </p:ext>
            </p:extLst>
          </p:nvPr>
        </p:nvGraphicFramePr>
        <p:xfrm>
          <a:off x="4112260" y="222723"/>
          <a:ext cx="7399018" cy="6233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7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84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265">
                <a:tc gridSpan="5"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650" spc="-165" dirty="0">
                          <a:latin typeface="Calibri"/>
                          <a:cs typeface="Calibri"/>
                        </a:rPr>
                        <a:t>PROSEDUR</a:t>
                      </a:r>
                      <a:r>
                        <a:rPr sz="165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65" dirty="0">
                          <a:latin typeface="Calibri"/>
                          <a:cs typeface="Calibri"/>
                        </a:rPr>
                        <a:t>LAYANAN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60" dirty="0">
                          <a:latin typeface="Calibri"/>
                          <a:cs typeface="Calibri"/>
                        </a:rPr>
                        <a:t>BIMBINGAN</a:t>
                      </a:r>
                      <a:r>
                        <a:rPr sz="165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195" dirty="0">
                          <a:latin typeface="Calibri"/>
                          <a:cs typeface="Calibri"/>
                        </a:rPr>
                        <a:t>DAN</a:t>
                      </a:r>
                      <a:r>
                        <a:rPr sz="165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50" spc="-30" dirty="0">
                          <a:latin typeface="Calibri"/>
                          <a:cs typeface="Calibri"/>
                        </a:rPr>
                        <a:t>KONSELING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1270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2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50" spc="-35" dirty="0">
                          <a:latin typeface="Calibri"/>
                          <a:cs typeface="Calibri"/>
                        </a:rPr>
                        <a:t>Pelaksana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</a:pPr>
                      <a:r>
                        <a:rPr sz="1650" spc="-25" dirty="0">
                          <a:latin typeface="Calibri"/>
                          <a:cs typeface="Calibri"/>
                        </a:rPr>
                        <a:t>No.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935"/>
                        </a:lnSpc>
                      </a:pPr>
                      <a:r>
                        <a:rPr sz="1650" spc="-10" dirty="0">
                          <a:latin typeface="Calibri"/>
                          <a:cs typeface="Calibri"/>
                        </a:rPr>
                        <a:t>Kegiatan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870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50" spc="-315" dirty="0">
                          <a:latin typeface="Arial MT"/>
                          <a:cs typeface="Arial MT"/>
                        </a:rPr>
                        <a:t>Mahasiswa</a:t>
                      </a:r>
                      <a:endParaRPr sz="1650">
                        <a:latin typeface="Arial MT"/>
                        <a:cs typeface="Arial MT"/>
                      </a:endParaRPr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50" spc="-265" dirty="0">
                          <a:latin typeface="Arial MT"/>
                          <a:cs typeface="Arial MT"/>
                        </a:rPr>
                        <a:t>Staf</a:t>
                      </a:r>
                      <a:r>
                        <a:rPr lang="en-US" sz="1650" spc="-2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50" spc="-229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50" spc="-285" dirty="0">
                          <a:latin typeface="Arial MT"/>
                          <a:cs typeface="Arial MT"/>
                        </a:rPr>
                        <a:t>Konseling</a:t>
                      </a:r>
                      <a:endParaRPr sz="1650" dirty="0">
                        <a:latin typeface="Arial MT"/>
                        <a:cs typeface="Arial MT"/>
                      </a:endParaRPr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R="56769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50" spc="-290" dirty="0">
                          <a:latin typeface="Arial MT"/>
                          <a:cs typeface="Arial MT"/>
                        </a:rPr>
                        <a:t>Konselor</a:t>
                      </a:r>
                      <a:endParaRPr sz="1650">
                        <a:latin typeface="Arial MT"/>
                        <a:cs typeface="Arial MT"/>
                      </a:endParaRPr>
                    </a:p>
                  </a:txBody>
                  <a:tcPr marL="0" marR="0" marT="444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650" spc="-50" dirty="0">
                          <a:latin typeface="Calibri"/>
                          <a:cs typeface="Calibri"/>
                        </a:rPr>
                        <a:t>1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133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133350">
                        <a:lnSpc>
                          <a:spcPts val="2140"/>
                        </a:lnSpc>
                        <a:spcBef>
                          <a:spcPts val="10"/>
                        </a:spcBef>
                      </a:pPr>
                      <a:r>
                        <a:rPr lang="en-ID" sz="1650" spc="-295" dirty="0">
                          <a:latin typeface="+mn-lt"/>
                          <a:cs typeface="Arial MT"/>
                        </a:rPr>
                        <a:t>M e n d </a:t>
                      </a:r>
                      <a:r>
                        <a:rPr lang="en-ID" sz="1650" spc="-295" dirty="0" err="1">
                          <a:latin typeface="+mn-lt"/>
                          <a:cs typeface="Arial MT"/>
                        </a:rPr>
                        <a:t>aftar</a:t>
                      </a:r>
                      <a:r>
                        <a:rPr lang="en-ID" sz="1650" spc="-13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lang="en-ID" sz="1650" spc="-310" dirty="0" err="1">
                          <a:latin typeface="+mn-lt"/>
                          <a:cs typeface="Arial MT"/>
                        </a:rPr>
                        <a:t>dengan</a:t>
                      </a:r>
                      <a:r>
                        <a:rPr lang="en-ID" sz="1650" spc="-15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lang="en-ID" sz="1650" spc="-350" dirty="0" err="1">
                          <a:latin typeface="+mn-lt"/>
                          <a:cs typeface="Arial MT"/>
                        </a:rPr>
                        <a:t>membawa</a:t>
                      </a:r>
                      <a:r>
                        <a:rPr lang="en-ID" sz="1650" spc="50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lang="en-ID" sz="1650" spc="-275" dirty="0" err="1">
                          <a:latin typeface="+mn-lt"/>
                          <a:cs typeface="Arial MT"/>
                        </a:rPr>
                        <a:t>Kartu</a:t>
                      </a:r>
                      <a:r>
                        <a:rPr lang="en-ID" sz="1650" spc="-17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lang="en-ID" sz="1650" spc="-315" dirty="0">
                          <a:latin typeface="+mn-lt"/>
                          <a:cs typeface="Arial MT"/>
                        </a:rPr>
                        <a:t>Tanda</a:t>
                      </a:r>
                      <a:r>
                        <a:rPr lang="en-ID" sz="1650" spc="-16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lang="en-ID" sz="1650" spc="-315" dirty="0" err="1">
                          <a:latin typeface="+mn-lt"/>
                          <a:cs typeface="Arial MT"/>
                        </a:rPr>
                        <a:t>Mahasiswa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355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835"/>
                        </a:spcBef>
                      </a:pPr>
                      <a:r>
                        <a:rPr sz="1650" spc="-50" dirty="0">
                          <a:latin typeface="Calibri"/>
                          <a:cs typeface="Calibri"/>
                        </a:rPr>
                        <a:t>2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2330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276860">
                        <a:lnSpc>
                          <a:spcPts val="2140"/>
                        </a:lnSpc>
                      </a:pPr>
                      <a:r>
                        <a:rPr sz="1650" spc="-300" dirty="0">
                          <a:latin typeface="+mn-lt"/>
                          <a:cs typeface="Arial MT"/>
                        </a:rPr>
                        <a:t>Melakukan</a:t>
                      </a:r>
                      <a:r>
                        <a:rPr sz="1650" spc="-16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95" dirty="0">
                          <a:latin typeface="+mn-lt"/>
                          <a:cs typeface="Arial MT"/>
                        </a:rPr>
                        <a:t>pencatatan</a:t>
                      </a:r>
                      <a:r>
                        <a:rPr sz="1650" spc="-15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10" dirty="0">
                          <a:latin typeface="+mn-lt"/>
                          <a:cs typeface="Arial MT"/>
                        </a:rPr>
                        <a:t>data</a:t>
                      </a:r>
                      <a:r>
                        <a:rPr sz="1650" spc="-225" dirty="0">
                          <a:latin typeface="+mn-lt"/>
                          <a:cs typeface="Arial MT"/>
                        </a:rPr>
                        <a:t> klien/file</a:t>
                      </a:r>
                      <a:r>
                        <a:rPr sz="1650" spc="-13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95" dirty="0">
                          <a:latin typeface="+mn-lt"/>
                          <a:cs typeface="Arial MT"/>
                        </a:rPr>
                        <a:t>Problem</a:t>
                      </a:r>
                      <a:r>
                        <a:rPr sz="1650" spc="-6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75" dirty="0">
                          <a:latin typeface="+mn-lt"/>
                          <a:cs typeface="Arial MT"/>
                        </a:rPr>
                        <a:t>record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7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650" spc="-50" dirty="0">
                          <a:latin typeface="Calibri"/>
                          <a:cs typeface="Calibri"/>
                        </a:rPr>
                        <a:t>3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113030">
                        <a:lnSpc>
                          <a:spcPts val="2140"/>
                        </a:lnSpc>
                        <a:spcBef>
                          <a:spcPts val="10"/>
                        </a:spcBef>
                      </a:pPr>
                      <a:r>
                        <a:rPr sz="1650" spc="-300" dirty="0">
                          <a:latin typeface="+mn-lt"/>
                          <a:cs typeface="Arial MT"/>
                        </a:rPr>
                        <a:t>Melakukan</a:t>
                      </a:r>
                      <a:r>
                        <a:rPr sz="1650" spc="-15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90" dirty="0">
                          <a:latin typeface="+mn-lt"/>
                          <a:cs typeface="Arial MT"/>
                        </a:rPr>
                        <a:t>pemeriksaan</a:t>
                      </a:r>
                      <a:r>
                        <a:rPr sz="1650" spc="-15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95" dirty="0">
                          <a:latin typeface="+mn-lt"/>
                          <a:cs typeface="Arial MT"/>
                        </a:rPr>
                        <a:t>awal</a:t>
                      </a:r>
                      <a:r>
                        <a:rPr sz="1650" spc="50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85" dirty="0">
                          <a:latin typeface="+mn-lt"/>
                          <a:cs typeface="Arial MT"/>
                        </a:rPr>
                        <a:t>keluhan</a:t>
                      </a:r>
                      <a:r>
                        <a:rPr sz="1650" spc="-15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05" dirty="0">
                          <a:latin typeface="+mn-lt"/>
                          <a:cs typeface="Arial MT"/>
                        </a:rPr>
                        <a:t>yang</a:t>
                      </a:r>
                      <a:r>
                        <a:rPr sz="1650" spc="-15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54" dirty="0">
                          <a:latin typeface="+mn-lt"/>
                          <a:cs typeface="Arial MT"/>
                        </a:rPr>
                        <a:t>dialami</a:t>
                      </a:r>
                      <a:r>
                        <a:rPr sz="1650" spc="-15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10" dirty="0">
                          <a:latin typeface="+mn-lt"/>
                          <a:cs typeface="Arial MT"/>
                        </a:rPr>
                        <a:t>untuk</a:t>
                      </a:r>
                      <a:r>
                        <a:rPr sz="1650" spc="50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00" dirty="0">
                          <a:latin typeface="+mn-lt"/>
                          <a:cs typeface="Arial MT"/>
                        </a:rPr>
                        <a:t>menyesuaikan</a:t>
                      </a:r>
                      <a:r>
                        <a:rPr sz="1650" spc="-17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65" dirty="0">
                          <a:latin typeface="+mn-lt"/>
                          <a:cs typeface="Arial MT"/>
                        </a:rPr>
                        <a:t>rujukan</a:t>
                      </a:r>
                      <a:r>
                        <a:rPr sz="1650" spc="-17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25" dirty="0">
                          <a:latin typeface="+mn-lt"/>
                          <a:cs typeface="Arial MT"/>
                        </a:rPr>
                        <a:t>ke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50" spc="-285" dirty="0">
                          <a:latin typeface="+mn-lt"/>
                          <a:cs typeface="Arial MT"/>
                        </a:rPr>
                        <a:t>konselor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7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650" spc="-50" dirty="0">
                          <a:latin typeface="Calibri"/>
                          <a:cs typeface="Calibri"/>
                        </a:rPr>
                        <a:t>4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179070">
                        <a:lnSpc>
                          <a:spcPts val="2140"/>
                        </a:lnSpc>
                        <a:spcBef>
                          <a:spcPts val="10"/>
                        </a:spcBef>
                      </a:pPr>
                      <a:r>
                        <a:rPr sz="1650" spc="-305" dirty="0">
                          <a:latin typeface="+mn-lt"/>
                          <a:cs typeface="Arial MT"/>
                        </a:rPr>
                        <a:t>Menghubungi</a:t>
                      </a:r>
                      <a:r>
                        <a:rPr sz="1650" spc="-15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75" dirty="0">
                          <a:latin typeface="+mn-lt"/>
                          <a:cs typeface="Arial MT"/>
                        </a:rPr>
                        <a:t>konselor</a:t>
                      </a:r>
                      <a:r>
                        <a:rPr sz="1650" spc="-12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10" dirty="0">
                          <a:latin typeface="+mn-lt"/>
                          <a:cs typeface="Arial MT"/>
                        </a:rPr>
                        <a:t>untuk</a:t>
                      </a:r>
                      <a:r>
                        <a:rPr sz="1650" spc="50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10" dirty="0">
                          <a:latin typeface="+mn-lt"/>
                          <a:cs typeface="Arial MT"/>
                        </a:rPr>
                        <a:t>menetapkan</a:t>
                      </a:r>
                      <a:r>
                        <a:rPr sz="1650" spc="-16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05" dirty="0">
                          <a:latin typeface="+mn-lt"/>
                          <a:cs typeface="Arial MT"/>
                        </a:rPr>
                        <a:t>waktu</a:t>
                      </a:r>
                      <a:r>
                        <a:rPr sz="1650" spc="-16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80" dirty="0">
                          <a:latin typeface="+mn-lt"/>
                          <a:cs typeface="Arial MT"/>
                        </a:rPr>
                        <a:t>konseling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50" spc="-285" dirty="0">
                          <a:latin typeface="+mn-lt"/>
                          <a:cs typeface="Arial MT"/>
                        </a:rPr>
                        <a:t>(appointment)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650" spc="-50" dirty="0">
                          <a:latin typeface="Calibri"/>
                          <a:cs typeface="Calibri"/>
                        </a:rPr>
                        <a:t>5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133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335280">
                        <a:lnSpc>
                          <a:spcPts val="2140"/>
                        </a:lnSpc>
                        <a:spcBef>
                          <a:spcPts val="5"/>
                        </a:spcBef>
                      </a:pPr>
                      <a:r>
                        <a:rPr sz="1650" spc="-310" dirty="0">
                          <a:latin typeface="+mn-lt"/>
                          <a:cs typeface="Arial MT"/>
                        </a:rPr>
                        <a:t>Menyampaikan</a:t>
                      </a:r>
                      <a:r>
                        <a:rPr sz="1650" spc="-16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10" dirty="0">
                          <a:latin typeface="+mn-lt"/>
                          <a:cs typeface="Arial MT"/>
                        </a:rPr>
                        <a:t>pada</a:t>
                      </a:r>
                      <a:r>
                        <a:rPr sz="1650" spc="-15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29" dirty="0">
                          <a:latin typeface="+mn-lt"/>
                          <a:cs typeface="Arial MT"/>
                        </a:rPr>
                        <a:t>klien </a:t>
                      </a:r>
                      <a:r>
                        <a:rPr sz="1650" spc="-305" dirty="0">
                          <a:latin typeface="+mn-lt"/>
                          <a:cs typeface="Arial MT"/>
                        </a:rPr>
                        <a:t>waktu</a:t>
                      </a:r>
                      <a:r>
                        <a:rPr sz="1650" spc="-16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90" dirty="0">
                          <a:latin typeface="+mn-lt"/>
                          <a:cs typeface="Arial MT"/>
                        </a:rPr>
                        <a:t>untuk</a:t>
                      </a:r>
                      <a:r>
                        <a:rPr sz="1650" spc="-16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80" dirty="0">
                          <a:latin typeface="+mn-lt"/>
                          <a:cs typeface="Arial MT"/>
                        </a:rPr>
                        <a:t>konseling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</a:txBody>
                  <a:tcPr marL="0" marR="0" marT="6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7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650" spc="-50" dirty="0">
                          <a:latin typeface="Calibri"/>
                          <a:cs typeface="Calibri"/>
                        </a:rPr>
                        <a:t>6</a:t>
                      </a:r>
                      <a:endParaRPr sz="16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 marR="102870">
                        <a:lnSpc>
                          <a:spcPts val="2140"/>
                        </a:lnSpc>
                        <a:spcBef>
                          <a:spcPts val="10"/>
                        </a:spcBef>
                      </a:pPr>
                      <a:r>
                        <a:rPr sz="1650" spc="-300" dirty="0">
                          <a:latin typeface="+mn-lt"/>
                          <a:cs typeface="Arial MT"/>
                        </a:rPr>
                        <a:t>Pelaksanaan</a:t>
                      </a:r>
                      <a:r>
                        <a:rPr sz="1650" spc="-14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70" dirty="0">
                          <a:latin typeface="+mn-lt"/>
                          <a:cs typeface="Arial MT"/>
                        </a:rPr>
                        <a:t>konseling</a:t>
                      </a:r>
                      <a:r>
                        <a:rPr sz="1650" spc="-145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85" dirty="0">
                          <a:latin typeface="+mn-lt"/>
                          <a:cs typeface="Arial MT"/>
                        </a:rPr>
                        <a:t>sesuai</a:t>
                      </a:r>
                      <a:r>
                        <a:rPr sz="1650" spc="50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10" dirty="0">
                          <a:latin typeface="+mn-lt"/>
                          <a:cs typeface="Arial MT"/>
                        </a:rPr>
                        <a:t>dengan</a:t>
                      </a:r>
                      <a:r>
                        <a:rPr sz="1650" spc="-14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54" dirty="0">
                          <a:latin typeface="+mn-lt"/>
                          <a:cs typeface="Arial MT"/>
                        </a:rPr>
                        <a:t>perjanjian</a:t>
                      </a:r>
                      <a:r>
                        <a:rPr sz="1650" spc="-14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305" dirty="0">
                          <a:latin typeface="+mn-lt"/>
                          <a:cs typeface="Arial MT"/>
                        </a:rPr>
                        <a:t>yang</a:t>
                      </a:r>
                      <a:r>
                        <a:rPr sz="1650" spc="-140" dirty="0">
                          <a:latin typeface="+mn-lt"/>
                          <a:cs typeface="Arial MT"/>
                        </a:rPr>
                        <a:t> </a:t>
                      </a:r>
                      <a:r>
                        <a:rPr sz="1650" spc="-270" dirty="0">
                          <a:latin typeface="+mn-lt"/>
                          <a:cs typeface="Arial MT"/>
                        </a:rPr>
                        <a:t>telah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50" spc="-280" dirty="0">
                          <a:latin typeface="+mn-lt"/>
                          <a:cs typeface="Arial MT"/>
                        </a:rPr>
                        <a:t>dilakukan</a:t>
                      </a:r>
                      <a:endParaRPr sz="1650" dirty="0">
                        <a:latin typeface="+mn-lt"/>
                        <a:cs typeface="Arial MT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62801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15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2" name="Picture 11" descr="Universitas Bumigora">
            <a:extLst>
              <a:ext uri="{FF2B5EF4-FFF2-40B4-BE49-F238E27FC236}">
                <a16:creationId xmlns:a16="http://schemas.microsoft.com/office/drawing/2014/main" id="{AD3FBDBA-733C-D3B4-534D-968702337B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57891" y="1293413"/>
            <a:ext cx="4603115" cy="5055870"/>
            <a:chOff x="6557891" y="1293413"/>
            <a:chExt cx="4603115" cy="5055870"/>
          </a:xfrm>
        </p:grpSpPr>
        <p:sp>
          <p:nvSpPr>
            <p:cNvPr id="3" name="object 3"/>
            <p:cNvSpPr/>
            <p:nvPr/>
          </p:nvSpPr>
          <p:spPr>
            <a:xfrm>
              <a:off x="6665145" y="1304021"/>
              <a:ext cx="946150" cy="347980"/>
            </a:xfrm>
            <a:custGeom>
              <a:avLst/>
              <a:gdLst/>
              <a:ahLst/>
              <a:cxnLst/>
              <a:rect l="l" t="t" r="r" b="b"/>
              <a:pathLst>
                <a:path w="946150" h="347980">
                  <a:moveTo>
                    <a:pt x="677052" y="0"/>
                  </a:moveTo>
                  <a:lnTo>
                    <a:pt x="894295" y="0"/>
                  </a:lnTo>
                  <a:lnTo>
                    <a:pt x="914366" y="5666"/>
                  </a:lnTo>
                  <a:lnTo>
                    <a:pt x="930757" y="21122"/>
                  </a:lnTo>
                  <a:lnTo>
                    <a:pt x="941808" y="44053"/>
                  </a:lnTo>
                  <a:lnTo>
                    <a:pt x="945860" y="72145"/>
                  </a:lnTo>
                  <a:lnTo>
                    <a:pt x="941808" y="100191"/>
                  </a:lnTo>
                  <a:lnTo>
                    <a:pt x="930757" y="123127"/>
                  </a:lnTo>
                  <a:lnTo>
                    <a:pt x="914366" y="138609"/>
                  </a:lnTo>
                  <a:lnTo>
                    <a:pt x="894295" y="144290"/>
                  </a:lnTo>
                  <a:lnTo>
                    <a:pt x="677052" y="144290"/>
                  </a:lnTo>
                  <a:lnTo>
                    <a:pt x="656982" y="138609"/>
                  </a:lnTo>
                  <a:lnTo>
                    <a:pt x="640591" y="123127"/>
                  </a:lnTo>
                  <a:lnTo>
                    <a:pt x="629540" y="100191"/>
                  </a:lnTo>
                  <a:lnTo>
                    <a:pt x="625488" y="72145"/>
                  </a:lnTo>
                  <a:lnTo>
                    <a:pt x="629540" y="44053"/>
                  </a:lnTo>
                  <a:lnTo>
                    <a:pt x="640591" y="21122"/>
                  </a:lnTo>
                  <a:lnTo>
                    <a:pt x="656982" y="5666"/>
                  </a:lnTo>
                  <a:lnTo>
                    <a:pt x="677052" y="0"/>
                  </a:lnTo>
                  <a:close/>
                </a:path>
                <a:path w="946150" h="347980">
                  <a:moveTo>
                    <a:pt x="0" y="347366"/>
                  </a:moveTo>
                  <a:lnTo>
                    <a:pt x="320372" y="347366"/>
                  </a:lnTo>
                  <a:lnTo>
                    <a:pt x="320372" y="187043"/>
                  </a:lnTo>
                  <a:lnTo>
                    <a:pt x="0" y="187043"/>
                  </a:lnTo>
                  <a:lnTo>
                    <a:pt x="0" y="347366"/>
                  </a:lnTo>
                  <a:close/>
                </a:path>
              </a:pathLst>
            </a:custGeom>
            <a:ln w="208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786073" y="1373494"/>
              <a:ext cx="508634" cy="123189"/>
            </a:xfrm>
            <a:custGeom>
              <a:avLst/>
              <a:gdLst/>
              <a:ahLst/>
              <a:cxnLst/>
              <a:rect l="l" t="t" r="r" b="b"/>
              <a:pathLst>
                <a:path w="508634" h="123190">
                  <a:moveTo>
                    <a:pt x="8543" y="33774"/>
                  </a:moveTo>
                  <a:lnTo>
                    <a:pt x="4881" y="35912"/>
                  </a:lnTo>
                  <a:lnTo>
                    <a:pt x="1220" y="38156"/>
                  </a:lnTo>
                  <a:lnTo>
                    <a:pt x="0" y="43073"/>
                  </a:lnTo>
                  <a:lnTo>
                    <a:pt x="44343" y="122914"/>
                  </a:lnTo>
                  <a:lnTo>
                    <a:pt x="53188" y="106988"/>
                  </a:lnTo>
                  <a:lnTo>
                    <a:pt x="36715" y="106988"/>
                  </a:lnTo>
                  <a:lnTo>
                    <a:pt x="36715" y="77275"/>
                  </a:lnTo>
                  <a:lnTo>
                    <a:pt x="15357" y="38798"/>
                  </a:lnTo>
                  <a:lnTo>
                    <a:pt x="13221" y="35057"/>
                  </a:lnTo>
                  <a:lnTo>
                    <a:pt x="8543" y="33774"/>
                  </a:lnTo>
                  <a:close/>
                </a:path>
                <a:path w="508634" h="123190">
                  <a:moveTo>
                    <a:pt x="36715" y="77275"/>
                  </a:moveTo>
                  <a:lnTo>
                    <a:pt x="36715" y="106988"/>
                  </a:lnTo>
                  <a:lnTo>
                    <a:pt x="51971" y="106988"/>
                  </a:lnTo>
                  <a:lnTo>
                    <a:pt x="51971" y="102927"/>
                  </a:lnTo>
                  <a:lnTo>
                    <a:pt x="37732" y="102927"/>
                  </a:lnTo>
                  <a:lnTo>
                    <a:pt x="44343" y="91017"/>
                  </a:lnTo>
                  <a:lnTo>
                    <a:pt x="36715" y="77275"/>
                  </a:lnTo>
                  <a:close/>
                </a:path>
                <a:path w="508634" h="123190">
                  <a:moveTo>
                    <a:pt x="80143" y="33774"/>
                  </a:moveTo>
                  <a:lnTo>
                    <a:pt x="75465" y="35057"/>
                  </a:lnTo>
                  <a:lnTo>
                    <a:pt x="73329" y="38798"/>
                  </a:lnTo>
                  <a:lnTo>
                    <a:pt x="51971" y="77275"/>
                  </a:lnTo>
                  <a:lnTo>
                    <a:pt x="51971" y="106988"/>
                  </a:lnTo>
                  <a:lnTo>
                    <a:pt x="53188" y="106988"/>
                  </a:lnTo>
                  <a:lnTo>
                    <a:pt x="88687" y="43073"/>
                  </a:lnTo>
                  <a:lnTo>
                    <a:pt x="87466" y="38156"/>
                  </a:lnTo>
                  <a:lnTo>
                    <a:pt x="83805" y="35912"/>
                  </a:lnTo>
                  <a:lnTo>
                    <a:pt x="80143" y="33774"/>
                  </a:lnTo>
                  <a:close/>
                </a:path>
                <a:path w="508634" h="123190">
                  <a:moveTo>
                    <a:pt x="44343" y="91017"/>
                  </a:moveTo>
                  <a:lnTo>
                    <a:pt x="37732" y="102927"/>
                  </a:lnTo>
                  <a:lnTo>
                    <a:pt x="50954" y="102927"/>
                  </a:lnTo>
                  <a:lnTo>
                    <a:pt x="44343" y="91017"/>
                  </a:lnTo>
                  <a:close/>
                </a:path>
                <a:path w="508634" h="123190">
                  <a:moveTo>
                    <a:pt x="51971" y="77275"/>
                  </a:moveTo>
                  <a:lnTo>
                    <a:pt x="44343" y="91017"/>
                  </a:lnTo>
                  <a:lnTo>
                    <a:pt x="50954" y="102927"/>
                  </a:lnTo>
                  <a:lnTo>
                    <a:pt x="51971" y="102927"/>
                  </a:lnTo>
                  <a:lnTo>
                    <a:pt x="51971" y="77275"/>
                  </a:lnTo>
                  <a:close/>
                </a:path>
                <a:path w="508634" h="123190">
                  <a:moveTo>
                    <a:pt x="508425" y="0"/>
                  </a:moveTo>
                  <a:lnTo>
                    <a:pt x="40173" y="0"/>
                  </a:lnTo>
                  <a:lnTo>
                    <a:pt x="36715" y="3527"/>
                  </a:lnTo>
                  <a:lnTo>
                    <a:pt x="36715" y="77275"/>
                  </a:lnTo>
                  <a:lnTo>
                    <a:pt x="44343" y="91017"/>
                  </a:lnTo>
                  <a:lnTo>
                    <a:pt x="51971" y="77275"/>
                  </a:lnTo>
                  <a:lnTo>
                    <a:pt x="51971" y="16032"/>
                  </a:lnTo>
                  <a:lnTo>
                    <a:pt x="44343" y="16032"/>
                  </a:lnTo>
                  <a:lnTo>
                    <a:pt x="51971" y="8016"/>
                  </a:lnTo>
                  <a:lnTo>
                    <a:pt x="508425" y="8016"/>
                  </a:lnTo>
                  <a:lnTo>
                    <a:pt x="508425" y="0"/>
                  </a:lnTo>
                  <a:close/>
                </a:path>
                <a:path w="508634" h="123190">
                  <a:moveTo>
                    <a:pt x="51971" y="8016"/>
                  </a:moveTo>
                  <a:lnTo>
                    <a:pt x="44343" y="16032"/>
                  </a:lnTo>
                  <a:lnTo>
                    <a:pt x="51971" y="16032"/>
                  </a:lnTo>
                  <a:lnTo>
                    <a:pt x="51971" y="8016"/>
                  </a:lnTo>
                  <a:close/>
                </a:path>
                <a:path w="508634" h="123190">
                  <a:moveTo>
                    <a:pt x="508425" y="8016"/>
                  </a:moveTo>
                  <a:lnTo>
                    <a:pt x="51971" y="8016"/>
                  </a:lnTo>
                  <a:lnTo>
                    <a:pt x="51971" y="16032"/>
                  </a:lnTo>
                  <a:lnTo>
                    <a:pt x="508425" y="16032"/>
                  </a:lnTo>
                  <a:lnTo>
                    <a:pt x="508425" y="801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70817" y="1654059"/>
              <a:ext cx="88687" cy="15497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649889" y="1806366"/>
              <a:ext cx="2288540" cy="1507490"/>
            </a:xfrm>
            <a:custGeom>
              <a:avLst/>
              <a:gdLst/>
              <a:ahLst/>
              <a:cxnLst/>
              <a:rect l="l" t="t" r="r" b="b"/>
              <a:pathLst>
                <a:path w="2288540" h="1507489">
                  <a:moveTo>
                    <a:pt x="1250976" y="1116916"/>
                  </a:moveTo>
                  <a:lnTo>
                    <a:pt x="1571348" y="1116916"/>
                  </a:lnTo>
                  <a:lnTo>
                    <a:pt x="1571348" y="972625"/>
                  </a:lnTo>
                  <a:lnTo>
                    <a:pt x="1250976" y="972625"/>
                  </a:lnTo>
                  <a:lnTo>
                    <a:pt x="1250976" y="1116916"/>
                  </a:lnTo>
                  <a:close/>
                </a:path>
                <a:path w="2288540" h="1507489">
                  <a:moveTo>
                    <a:pt x="1962914" y="1507035"/>
                  </a:moveTo>
                  <a:lnTo>
                    <a:pt x="2288371" y="1507035"/>
                  </a:lnTo>
                  <a:lnTo>
                    <a:pt x="2288371" y="1330680"/>
                  </a:lnTo>
                  <a:lnTo>
                    <a:pt x="1962914" y="1330680"/>
                  </a:lnTo>
                  <a:lnTo>
                    <a:pt x="1962914" y="1507035"/>
                  </a:lnTo>
                  <a:close/>
                </a:path>
                <a:path w="2288540" h="1507489">
                  <a:moveTo>
                    <a:pt x="0" y="144290"/>
                  </a:moveTo>
                  <a:lnTo>
                    <a:pt x="320372" y="144290"/>
                  </a:lnTo>
                  <a:lnTo>
                    <a:pt x="320372" y="0"/>
                  </a:lnTo>
                  <a:lnTo>
                    <a:pt x="0" y="0"/>
                  </a:lnTo>
                  <a:lnTo>
                    <a:pt x="0" y="144290"/>
                  </a:lnTo>
                  <a:close/>
                </a:path>
              </a:pathLst>
            </a:custGeom>
            <a:ln w="208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771221" y="2180462"/>
              <a:ext cx="4223385" cy="3456304"/>
            </a:xfrm>
            <a:custGeom>
              <a:avLst/>
              <a:gdLst/>
              <a:ahLst/>
              <a:cxnLst/>
              <a:rect l="l" t="t" r="r" b="b"/>
              <a:pathLst>
                <a:path w="4223384" h="3456304">
                  <a:moveTo>
                    <a:pt x="1110615" y="0"/>
                  </a:moveTo>
                  <a:lnTo>
                    <a:pt x="38544" y="0"/>
                  </a:lnTo>
                  <a:lnTo>
                    <a:pt x="36309" y="2349"/>
                  </a:lnTo>
                  <a:lnTo>
                    <a:pt x="36309" y="255511"/>
                  </a:lnTo>
                  <a:lnTo>
                    <a:pt x="10172" y="208419"/>
                  </a:lnTo>
                  <a:lnTo>
                    <a:pt x="8737" y="205955"/>
                  </a:lnTo>
                  <a:lnTo>
                    <a:pt x="5689" y="205105"/>
                  </a:lnTo>
                  <a:lnTo>
                    <a:pt x="3251" y="206603"/>
                  </a:lnTo>
                  <a:lnTo>
                    <a:pt x="812" y="207987"/>
                  </a:lnTo>
                  <a:lnTo>
                    <a:pt x="0" y="211302"/>
                  </a:lnTo>
                  <a:lnTo>
                    <a:pt x="41389" y="285902"/>
                  </a:lnTo>
                  <a:lnTo>
                    <a:pt x="47256" y="275323"/>
                  </a:lnTo>
                  <a:lnTo>
                    <a:pt x="82778" y="211302"/>
                  </a:lnTo>
                  <a:lnTo>
                    <a:pt x="81965" y="207987"/>
                  </a:lnTo>
                  <a:lnTo>
                    <a:pt x="79527" y="206603"/>
                  </a:lnTo>
                  <a:lnTo>
                    <a:pt x="77089" y="205105"/>
                  </a:lnTo>
                  <a:lnTo>
                    <a:pt x="74041" y="205955"/>
                  </a:lnTo>
                  <a:lnTo>
                    <a:pt x="72618" y="208419"/>
                  </a:lnTo>
                  <a:lnTo>
                    <a:pt x="46482" y="255511"/>
                  </a:lnTo>
                  <a:lnTo>
                    <a:pt x="46482" y="10680"/>
                  </a:lnTo>
                  <a:lnTo>
                    <a:pt x="1110615" y="10680"/>
                  </a:lnTo>
                  <a:lnTo>
                    <a:pt x="1110615" y="5346"/>
                  </a:lnTo>
                  <a:lnTo>
                    <a:pt x="1110615" y="0"/>
                  </a:lnTo>
                  <a:close/>
                </a:path>
                <a:path w="4223384" h="3456304">
                  <a:moveTo>
                    <a:pt x="1842897" y="1042098"/>
                  </a:moveTo>
                  <a:lnTo>
                    <a:pt x="1834172" y="1036751"/>
                  </a:lnTo>
                  <a:lnTo>
                    <a:pt x="1771904" y="998601"/>
                  </a:lnTo>
                  <a:lnTo>
                    <a:pt x="1768856" y="999451"/>
                  </a:lnTo>
                  <a:lnTo>
                    <a:pt x="1767433" y="1002017"/>
                  </a:lnTo>
                  <a:lnTo>
                    <a:pt x="1766011" y="1004468"/>
                  </a:lnTo>
                  <a:lnTo>
                    <a:pt x="1766824" y="1007783"/>
                  </a:lnTo>
                  <a:lnTo>
                    <a:pt x="1814068" y="1036751"/>
                  </a:lnTo>
                  <a:lnTo>
                    <a:pt x="1297457" y="1036751"/>
                  </a:lnTo>
                  <a:lnTo>
                    <a:pt x="1297457" y="737476"/>
                  </a:lnTo>
                  <a:lnTo>
                    <a:pt x="1287284" y="737476"/>
                  </a:lnTo>
                  <a:lnTo>
                    <a:pt x="1287284" y="1044981"/>
                  </a:lnTo>
                  <a:lnTo>
                    <a:pt x="1289519" y="1047445"/>
                  </a:lnTo>
                  <a:lnTo>
                    <a:pt x="1814068" y="1047445"/>
                  </a:lnTo>
                  <a:lnTo>
                    <a:pt x="1769262" y="1074902"/>
                  </a:lnTo>
                  <a:lnTo>
                    <a:pt x="1766824" y="1076299"/>
                  </a:lnTo>
                  <a:lnTo>
                    <a:pt x="1766011" y="1079614"/>
                  </a:lnTo>
                  <a:lnTo>
                    <a:pt x="1768856" y="1084745"/>
                  </a:lnTo>
                  <a:lnTo>
                    <a:pt x="1771904" y="1085596"/>
                  </a:lnTo>
                  <a:lnTo>
                    <a:pt x="1834172" y="1047445"/>
                  </a:lnTo>
                  <a:lnTo>
                    <a:pt x="1842897" y="1042098"/>
                  </a:lnTo>
                  <a:close/>
                </a:path>
                <a:path w="4223384" h="3456304">
                  <a:moveTo>
                    <a:pt x="2035327" y="1395018"/>
                  </a:moveTo>
                  <a:lnTo>
                    <a:pt x="2009876" y="1394802"/>
                  </a:lnTo>
                  <a:lnTo>
                    <a:pt x="2011934" y="1132941"/>
                  </a:lnTo>
                  <a:lnTo>
                    <a:pt x="2001761" y="1132840"/>
                  </a:lnTo>
                  <a:lnTo>
                    <a:pt x="1999716" y="1394714"/>
                  </a:lnTo>
                  <a:lnTo>
                    <a:pt x="1974303" y="1394485"/>
                  </a:lnTo>
                  <a:lnTo>
                    <a:pt x="2004301" y="1458937"/>
                  </a:lnTo>
                  <a:lnTo>
                    <a:pt x="2030247" y="1405496"/>
                  </a:lnTo>
                  <a:lnTo>
                    <a:pt x="2035327" y="1395018"/>
                  </a:lnTo>
                  <a:close/>
                </a:path>
                <a:path w="4223384" h="3456304">
                  <a:moveTo>
                    <a:pt x="2728442" y="1846592"/>
                  </a:moveTo>
                  <a:lnTo>
                    <a:pt x="2727629" y="1843278"/>
                  </a:lnTo>
                  <a:lnTo>
                    <a:pt x="2725191" y="1841893"/>
                  </a:lnTo>
                  <a:lnTo>
                    <a:pt x="2722753" y="1840395"/>
                  </a:lnTo>
                  <a:lnTo>
                    <a:pt x="2719705" y="1841246"/>
                  </a:lnTo>
                  <a:lnTo>
                    <a:pt x="2692133" y="1890903"/>
                  </a:lnTo>
                  <a:lnTo>
                    <a:pt x="2692133" y="1555127"/>
                  </a:lnTo>
                  <a:lnTo>
                    <a:pt x="2692133" y="1549781"/>
                  </a:lnTo>
                  <a:lnTo>
                    <a:pt x="2692133" y="1546796"/>
                  </a:lnTo>
                  <a:lnTo>
                    <a:pt x="2689898" y="1544447"/>
                  </a:lnTo>
                  <a:lnTo>
                    <a:pt x="2161946" y="1544447"/>
                  </a:lnTo>
                  <a:lnTo>
                    <a:pt x="2161946" y="1555127"/>
                  </a:lnTo>
                  <a:lnTo>
                    <a:pt x="2681973" y="1555127"/>
                  </a:lnTo>
                  <a:lnTo>
                    <a:pt x="2681973" y="1890903"/>
                  </a:lnTo>
                  <a:lnTo>
                    <a:pt x="2654401" y="1841246"/>
                  </a:lnTo>
                  <a:lnTo>
                    <a:pt x="2651353" y="1840395"/>
                  </a:lnTo>
                  <a:lnTo>
                    <a:pt x="2648915" y="1841893"/>
                  </a:lnTo>
                  <a:lnTo>
                    <a:pt x="2646476" y="1843278"/>
                  </a:lnTo>
                  <a:lnTo>
                    <a:pt x="2645664" y="1846592"/>
                  </a:lnTo>
                  <a:lnTo>
                    <a:pt x="2687053" y="1921205"/>
                  </a:lnTo>
                  <a:lnTo>
                    <a:pt x="2692920" y="1910613"/>
                  </a:lnTo>
                  <a:lnTo>
                    <a:pt x="2728442" y="1846592"/>
                  </a:lnTo>
                  <a:close/>
                </a:path>
                <a:path w="4223384" h="3456304">
                  <a:moveTo>
                    <a:pt x="4222801" y="3163697"/>
                  </a:moveTo>
                  <a:lnTo>
                    <a:pt x="4212641" y="3163697"/>
                  </a:lnTo>
                  <a:lnTo>
                    <a:pt x="4212641" y="3406825"/>
                  </a:lnTo>
                  <a:lnTo>
                    <a:pt x="3604514" y="3406825"/>
                  </a:lnTo>
                  <a:lnTo>
                    <a:pt x="3651732" y="3377895"/>
                  </a:lnTo>
                  <a:lnTo>
                    <a:pt x="3652545" y="3374606"/>
                  </a:lnTo>
                  <a:lnTo>
                    <a:pt x="3649700" y="3369513"/>
                  </a:lnTo>
                  <a:lnTo>
                    <a:pt x="3646640" y="3368662"/>
                  </a:lnTo>
                  <a:lnTo>
                    <a:pt x="3575659" y="3412172"/>
                  </a:lnTo>
                  <a:lnTo>
                    <a:pt x="3646640" y="3455682"/>
                  </a:lnTo>
                  <a:lnTo>
                    <a:pt x="3649700" y="3454819"/>
                  </a:lnTo>
                  <a:lnTo>
                    <a:pt x="3652545" y="3449713"/>
                  </a:lnTo>
                  <a:lnTo>
                    <a:pt x="3651732" y="3446449"/>
                  </a:lnTo>
                  <a:lnTo>
                    <a:pt x="3604514" y="3417519"/>
                  </a:lnTo>
                  <a:lnTo>
                    <a:pt x="4220565" y="3417519"/>
                  </a:lnTo>
                  <a:lnTo>
                    <a:pt x="4222801" y="3415119"/>
                  </a:lnTo>
                  <a:lnTo>
                    <a:pt x="4222801" y="3412172"/>
                  </a:lnTo>
                  <a:lnTo>
                    <a:pt x="4222801" y="3406825"/>
                  </a:lnTo>
                  <a:lnTo>
                    <a:pt x="4222801" y="316369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80525" y="2052195"/>
              <a:ext cx="356235" cy="262255"/>
            </a:xfrm>
            <a:custGeom>
              <a:avLst/>
              <a:gdLst/>
              <a:ahLst/>
              <a:cxnLst/>
              <a:rect l="l" t="t" r="r" b="b"/>
              <a:pathLst>
                <a:path w="356234" h="262255">
                  <a:moveTo>
                    <a:pt x="0" y="130930"/>
                  </a:moveTo>
                  <a:lnTo>
                    <a:pt x="177984" y="0"/>
                  </a:lnTo>
                  <a:lnTo>
                    <a:pt x="355968" y="130930"/>
                  </a:lnTo>
                  <a:lnTo>
                    <a:pt x="177984" y="261860"/>
                  </a:lnTo>
                  <a:lnTo>
                    <a:pt x="0" y="130930"/>
                  </a:lnTo>
                  <a:close/>
                </a:path>
              </a:pathLst>
            </a:custGeom>
            <a:ln w="2101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70261" y="1870495"/>
              <a:ext cx="1129030" cy="180340"/>
            </a:xfrm>
            <a:custGeom>
              <a:avLst/>
              <a:gdLst/>
              <a:ahLst/>
              <a:cxnLst/>
              <a:rect l="l" t="t" r="r" b="b"/>
              <a:pathLst>
                <a:path w="1129029" h="180339">
                  <a:moveTo>
                    <a:pt x="1051227" y="99507"/>
                  </a:moveTo>
                  <a:lnTo>
                    <a:pt x="1048887" y="101003"/>
                  </a:lnTo>
                  <a:lnTo>
                    <a:pt x="1046447" y="102499"/>
                  </a:lnTo>
                  <a:lnTo>
                    <a:pt x="1045633" y="105813"/>
                  </a:lnTo>
                  <a:lnTo>
                    <a:pt x="1047057" y="108271"/>
                  </a:lnTo>
                  <a:lnTo>
                    <a:pt x="1087027" y="180309"/>
                  </a:lnTo>
                  <a:lnTo>
                    <a:pt x="1092898" y="169728"/>
                  </a:lnTo>
                  <a:lnTo>
                    <a:pt x="1081942" y="169728"/>
                  </a:lnTo>
                  <a:lnTo>
                    <a:pt x="1081942" y="150016"/>
                  </a:lnTo>
                  <a:lnTo>
                    <a:pt x="1054380" y="100362"/>
                  </a:lnTo>
                  <a:lnTo>
                    <a:pt x="1051227" y="99507"/>
                  </a:lnTo>
                  <a:close/>
                </a:path>
                <a:path w="1129029" h="180339">
                  <a:moveTo>
                    <a:pt x="1081942" y="150016"/>
                  </a:moveTo>
                  <a:lnTo>
                    <a:pt x="1081942" y="169728"/>
                  </a:lnTo>
                  <a:lnTo>
                    <a:pt x="1092112" y="169728"/>
                  </a:lnTo>
                  <a:lnTo>
                    <a:pt x="1092112" y="167056"/>
                  </a:lnTo>
                  <a:lnTo>
                    <a:pt x="1082654" y="167056"/>
                  </a:lnTo>
                  <a:lnTo>
                    <a:pt x="1087027" y="159177"/>
                  </a:lnTo>
                  <a:lnTo>
                    <a:pt x="1081942" y="150016"/>
                  </a:lnTo>
                  <a:close/>
                </a:path>
                <a:path w="1129029" h="180339">
                  <a:moveTo>
                    <a:pt x="1122726" y="99507"/>
                  </a:moveTo>
                  <a:lnTo>
                    <a:pt x="1119573" y="100362"/>
                  </a:lnTo>
                  <a:lnTo>
                    <a:pt x="1118251" y="102927"/>
                  </a:lnTo>
                  <a:lnTo>
                    <a:pt x="1092112" y="150016"/>
                  </a:lnTo>
                  <a:lnTo>
                    <a:pt x="1092112" y="169728"/>
                  </a:lnTo>
                  <a:lnTo>
                    <a:pt x="1092898" y="169728"/>
                  </a:lnTo>
                  <a:lnTo>
                    <a:pt x="1126997" y="108271"/>
                  </a:lnTo>
                  <a:lnTo>
                    <a:pt x="1128421" y="105813"/>
                  </a:lnTo>
                  <a:lnTo>
                    <a:pt x="1127607" y="102499"/>
                  </a:lnTo>
                  <a:lnTo>
                    <a:pt x="1122726" y="99507"/>
                  </a:lnTo>
                  <a:close/>
                </a:path>
                <a:path w="1129029" h="180339">
                  <a:moveTo>
                    <a:pt x="1087027" y="159177"/>
                  </a:moveTo>
                  <a:lnTo>
                    <a:pt x="1082654" y="167056"/>
                  </a:lnTo>
                  <a:lnTo>
                    <a:pt x="1091400" y="167056"/>
                  </a:lnTo>
                  <a:lnTo>
                    <a:pt x="1087027" y="159177"/>
                  </a:lnTo>
                  <a:close/>
                </a:path>
                <a:path w="1129029" h="180339">
                  <a:moveTo>
                    <a:pt x="1092112" y="150016"/>
                  </a:moveTo>
                  <a:lnTo>
                    <a:pt x="1087027" y="159177"/>
                  </a:lnTo>
                  <a:lnTo>
                    <a:pt x="1091400" y="167056"/>
                  </a:lnTo>
                  <a:lnTo>
                    <a:pt x="1092112" y="167056"/>
                  </a:lnTo>
                  <a:lnTo>
                    <a:pt x="1092112" y="150016"/>
                  </a:lnTo>
                  <a:close/>
                </a:path>
                <a:path w="1129029" h="180339">
                  <a:moveTo>
                    <a:pt x="1081942" y="5344"/>
                  </a:moveTo>
                  <a:lnTo>
                    <a:pt x="1081942" y="150016"/>
                  </a:lnTo>
                  <a:lnTo>
                    <a:pt x="1087027" y="159177"/>
                  </a:lnTo>
                  <a:lnTo>
                    <a:pt x="1092112" y="150016"/>
                  </a:lnTo>
                  <a:lnTo>
                    <a:pt x="1092112" y="10688"/>
                  </a:lnTo>
                  <a:lnTo>
                    <a:pt x="1087027" y="10688"/>
                  </a:lnTo>
                  <a:lnTo>
                    <a:pt x="1081942" y="5344"/>
                  </a:lnTo>
                  <a:close/>
                </a:path>
                <a:path w="1129029" h="180339">
                  <a:moveTo>
                    <a:pt x="1089773" y="0"/>
                  </a:moveTo>
                  <a:lnTo>
                    <a:pt x="0" y="0"/>
                  </a:lnTo>
                  <a:lnTo>
                    <a:pt x="0" y="10688"/>
                  </a:lnTo>
                  <a:lnTo>
                    <a:pt x="1081942" y="10688"/>
                  </a:lnTo>
                  <a:lnTo>
                    <a:pt x="1081942" y="5344"/>
                  </a:lnTo>
                  <a:lnTo>
                    <a:pt x="1092112" y="5344"/>
                  </a:lnTo>
                  <a:lnTo>
                    <a:pt x="1092112" y="2351"/>
                  </a:lnTo>
                  <a:lnTo>
                    <a:pt x="1089773" y="0"/>
                  </a:lnTo>
                  <a:close/>
                </a:path>
                <a:path w="1129029" h="180339">
                  <a:moveTo>
                    <a:pt x="1092112" y="5344"/>
                  </a:moveTo>
                  <a:lnTo>
                    <a:pt x="1081942" y="5344"/>
                  </a:lnTo>
                  <a:lnTo>
                    <a:pt x="1087027" y="10688"/>
                  </a:lnTo>
                  <a:lnTo>
                    <a:pt x="1092112" y="10688"/>
                  </a:lnTo>
                  <a:lnTo>
                    <a:pt x="1092112" y="534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612804" y="3639391"/>
              <a:ext cx="2538095" cy="999490"/>
            </a:xfrm>
            <a:custGeom>
              <a:avLst/>
              <a:gdLst/>
              <a:ahLst/>
              <a:cxnLst/>
              <a:rect l="l" t="t" r="r" b="b"/>
              <a:pathLst>
                <a:path w="2538095" h="999489">
                  <a:moveTo>
                    <a:pt x="0" y="176355"/>
                  </a:moveTo>
                  <a:lnTo>
                    <a:pt x="320372" y="176355"/>
                  </a:lnTo>
                  <a:lnTo>
                    <a:pt x="320372" y="0"/>
                  </a:lnTo>
                  <a:lnTo>
                    <a:pt x="0" y="0"/>
                  </a:lnTo>
                  <a:lnTo>
                    <a:pt x="0" y="176355"/>
                  </a:lnTo>
                  <a:close/>
                </a:path>
                <a:path w="2538095" h="999489">
                  <a:moveTo>
                    <a:pt x="686511" y="635947"/>
                  </a:moveTo>
                  <a:lnTo>
                    <a:pt x="1006883" y="635947"/>
                  </a:lnTo>
                  <a:lnTo>
                    <a:pt x="1006883" y="459592"/>
                  </a:lnTo>
                  <a:lnTo>
                    <a:pt x="686511" y="459592"/>
                  </a:lnTo>
                  <a:lnTo>
                    <a:pt x="686511" y="635947"/>
                  </a:lnTo>
                  <a:close/>
                </a:path>
                <a:path w="2538095" h="999489">
                  <a:moveTo>
                    <a:pt x="2217178" y="999346"/>
                  </a:moveTo>
                  <a:lnTo>
                    <a:pt x="2537550" y="999346"/>
                  </a:lnTo>
                  <a:lnTo>
                    <a:pt x="2537550" y="839023"/>
                  </a:lnTo>
                  <a:lnTo>
                    <a:pt x="2217178" y="839023"/>
                  </a:lnTo>
                  <a:lnTo>
                    <a:pt x="2217178" y="999346"/>
                  </a:lnTo>
                  <a:close/>
                </a:path>
              </a:pathLst>
            </a:custGeom>
            <a:ln w="208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456958" y="4275339"/>
              <a:ext cx="1374775" cy="327025"/>
            </a:xfrm>
            <a:custGeom>
              <a:avLst/>
              <a:gdLst/>
              <a:ahLst/>
              <a:cxnLst/>
              <a:rect l="l" t="t" r="r" b="b"/>
              <a:pathLst>
                <a:path w="1374775" h="327025">
                  <a:moveTo>
                    <a:pt x="1354236" y="283237"/>
                  </a:moveTo>
                  <a:lnTo>
                    <a:pt x="1300710" y="316049"/>
                  </a:lnTo>
                  <a:lnTo>
                    <a:pt x="1298269" y="317439"/>
                  </a:lnTo>
                  <a:lnTo>
                    <a:pt x="1297455" y="320752"/>
                  </a:lnTo>
                  <a:lnTo>
                    <a:pt x="1300303" y="325882"/>
                  </a:lnTo>
                  <a:lnTo>
                    <a:pt x="1303354" y="326738"/>
                  </a:lnTo>
                  <a:lnTo>
                    <a:pt x="1365623" y="288581"/>
                  </a:lnTo>
                  <a:lnTo>
                    <a:pt x="1364276" y="288581"/>
                  </a:lnTo>
                  <a:lnTo>
                    <a:pt x="1364276" y="287833"/>
                  </a:lnTo>
                  <a:lnTo>
                    <a:pt x="1361733" y="287833"/>
                  </a:lnTo>
                  <a:lnTo>
                    <a:pt x="1354236" y="283237"/>
                  </a:lnTo>
                  <a:close/>
                </a:path>
                <a:path w="1374775" h="327025">
                  <a:moveTo>
                    <a:pt x="1017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2237" y="288581"/>
                  </a:lnTo>
                  <a:lnTo>
                    <a:pt x="1345519" y="288581"/>
                  </a:lnTo>
                  <a:lnTo>
                    <a:pt x="1354236" y="283237"/>
                  </a:lnTo>
                  <a:lnTo>
                    <a:pt x="10170" y="283237"/>
                  </a:lnTo>
                  <a:lnTo>
                    <a:pt x="5085" y="277893"/>
                  </a:lnTo>
                  <a:lnTo>
                    <a:pt x="10170" y="277893"/>
                  </a:lnTo>
                  <a:lnTo>
                    <a:pt x="10170" y="0"/>
                  </a:lnTo>
                  <a:close/>
                </a:path>
                <a:path w="1374775" h="327025">
                  <a:moveTo>
                    <a:pt x="1365624" y="277893"/>
                  </a:moveTo>
                  <a:lnTo>
                    <a:pt x="1364276" y="277893"/>
                  </a:lnTo>
                  <a:lnTo>
                    <a:pt x="1364276" y="288581"/>
                  </a:lnTo>
                  <a:lnTo>
                    <a:pt x="1365623" y="288581"/>
                  </a:lnTo>
                  <a:lnTo>
                    <a:pt x="1374345" y="283237"/>
                  </a:lnTo>
                  <a:lnTo>
                    <a:pt x="1365624" y="277893"/>
                  </a:lnTo>
                  <a:close/>
                </a:path>
                <a:path w="1374775" h="327025">
                  <a:moveTo>
                    <a:pt x="1361733" y="278641"/>
                  </a:moveTo>
                  <a:lnTo>
                    <a:pt x="1354236" y="283237"/>
                  </a:lnTo>
                  <a:lnTo>
                    <a:pt x="1361733" y="287833"/>
                  </a:lnTo>
                  <a:lnTo>
                    <a:pt x="1361733" y="278641"/>
                  </a:lnTo>
                  <a:close/>
                </a:path>
                <a:path w="1374775" h="327025">
                  <a:moveTo>
                    <a:pt x="1364276" y="278641"/>
                  </a:moveTo>
                  <a:lnTo>
                    <a:pt x="1361733" y="278641"/>
                  </a:lnTo>
                  <a:lnTo>
                    <a:pt x="1361733" y="287833"/>
                  </a:lnTo>
                  <a:lnTo>
                    <a:pt x="1364276" y="287833"/>
                  </a:lnTo>
                  <a:lnTo>
                    <a:pt x="1364276" y="278641"/>
                  </a:lnTo>
                  <a:close/>
                </a:path>
                <a:path w="1374775" h="327025">
                  <a:moveTo>
                    <a:pt x="10170" y="277893"/>
                  </a:moveTo>
                  <a:lnTo>
                    <a:pt x="5085" y="277893"/>
                  </a:lnTo>
                  <a:lnTo>
                    <a:pt x="10170" y="283237"/>
                  </a:lnTo>
                  <a:lnTo>
                    <a:pt x="10170" y="277893"/>
                  </a:lnTo>
                  <a:close/>
                </a:path>
                <a:path w="1374775" h="327025">
                  <a:moveTo>
                    <a:pt x="1345519" y="277893"/>
                  </a:moveTo>
                  <a:lnTo>
                    <a:pt x="10170" y="277893"/>
                  </a:lnTo>
                  <a:lnTo>
                    <a:pt x="10170" y="283237"/>
                  </a:lnTo>
                  <a:lnTo>
                    <a:pt x="1354236" y="283237"/>
                  </a:lnTo>
                  <a:lnTo>
                    <a:pt x="1345519" y="277893"/>
                  </a:lnTo>
                  <a:close/>
                </a:path>
                <a:path w="1374775" h="327025">
                  <a:moveTo>
                    <a:pt x="1303354" y="239736"/>
                  </a:moveTo>
                  <a:lnTo>
                    <a:pt x="1300303" y="240591"/>
                  </a:lnTo>
                  <a:lnTo>
                    <a:pt x="1298879" y="243156"/>
                  </a:lnTo>
                  <a:lnTo>
                    <a:pt x="1297455" y="245614"/>
                  </a:lnTo>
                  <a:lnTo>
                    <a:pt x="1298269" y="248928"/>
                  </a:lnTo>
                  <a:lnTo>
                    <a:pt x="1354236" y="283237"/>
                  </a:lnTo>
                  <a:lnTo>
                    <a:pt x="1361733" y="278641"/>
                  </a:lnTo>
                  <a:lnTo>
                    <a:pt x="1364276" y="278641"/>
                  </a:lnTo>
                  <a:lnTo>
                    <a:pt x="1364276" y="277893"/>
                  </a:lnTo>
                  <a:lnTo>
                    <a:pt x="1365624" y="277893"/>
                  </a:lnTo>
                  <a:lnTo>
                    <a:pt x="1303354" y="23973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829982" y="4836469"/>
              <a:ext cx="320675" cy="160655"/>
            </a:xfrm>
            <a:custGeom>
              <a:avLst/>
              <a:gdLst/>
              <a:ahLst/>
              <a:cxnLst/>
              <a:rect l="l" t="t" r="r" b="b"/>
              <a:pathLst>
                <a:path w="320675" h="160654">
                  <a:moveTo>
                    <a:pt x="0" y="160322"/>
                  </a:moveTo>
                  <a:lnTo>
                    <a:pt x="320372" y="160322"/>
                  </a:lnTo>
                  <a:lnTo>
                    <a:pt x="320372" y="0"/>
                  </a:lnTo>
                  <a:lnTo>
                    <a:pt x="0" y="0"/>
                  </a:lnTo>
                  <a:lnTo>
                    <a:pt x="0" y="160322"/>
                  </a:lnTo>
                  <a:close/>
                </a:path>
              </a:pathLst>
            </a:custGeom>
            <a:ln w="2116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962199" y="4638737"/>
              <a:ext cx="61594" cy="198120"/>
            </a:xfrm>
            <a:custGeom>
              <a:avLst/>
              <a:gdLst/>
              <a:ahLst/>
              <a:cxnLst/>
              <a:rect l="l" t="t" r="r" b="b"/>
              <a:pathLst>
                <a:path w="61595" h="198120">
                  <a:moveTo>
                    <a:pt x="25426" y="133602"/>
                  </a:moveTo>
                  <a:lnTo>
                    <a:pt x="0" y="133602"/>
                  </a:lnTo>
                  <a:lnTo>
                    <a:pt x="30511" y="197731"/>
                  </a:lnTo>
                  <a:lnTo>
                    <a:pt x="55937" y="144290"/>
                  </a:lnTo>
                  <a:lnTo>
                    <a:pt x="25426" y="144290"/>
                  </a:lnTo>
                  <a:lnTo>
                    <a:pt x="25426" y="133602"/>
                  </a:lnTo>
                  <a:close/>
                </a:path>
                <a:path w="61595" h="198120">
                  <a:moveTo>
                    <a:pt x="35596" y="0"/>
                  </a:moveTo>
                  <a:lnTo>
                    <a:pt x="25426" y="0"/>
                  </a:lnTo>
                  <a:lnTo>
                    <a:pt x="25426" y="144290"/>
                  </a:lnTo>
                  <a:lnTo>
                    <a:pt x="35596" y="144290"/>
                  </a:lnTo>
                  <a:lnTo>
                    <a:pt x="35596" y="0"/>
                  </a:lnTo>
                  <a:close/>
                </a:path>
                <a:path w="61595" h="198120">
                  <a:moveTo>
                    <a:pt x="61023" y="133602"/>
                  </a:moveTo>
                  <a:lnTo>
                    <a:pt x="35596" y="133602"/>
                  </a:lnTo>
                  <a:lnTo>
                    <a:pt x="35596" y="144290"/>
                  </a:lnTo>
                  <a:lnTo>
                    <a:pt x="55937" y="144290"/>
                  </a:lnTo>
                  <a:lnTo>
                    <a:pt x="61023" y="13360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829982" y="5167803"/>
              <a:ext cx="320675" cy="176530"/>
            </a:xfrm>
            <a:custGeom>
              <a:avLst/>
              <a:gdLst/>
              <a:ahLst/>
              <a:cxnLst/>
              <a:rect l="l" t="t" r="r" b="b"/>
              <a:pathLst>
                <a:path w="320675" h="176529">
                  <a:moveTo>
                    <a:pt x="0" y="176355"/>
                  </a:moveTo>
                  <a:lnTo>
                    <a:pt x="320372" y="176355"/>
                  </a:lnTo>
                  <a:lnTo>
                    <a:pt x="320372" y="0"/>
                  </a:lnTo>
                  <a:lnTo>
                    <a:pt x="0" y="0"/>
                  </a:lnTo>
                  <a:lnTo>
                    <a:pt x="0" y="176355"/>
                  </a:lnTo>
                  <a:close/>
                </a:path>
              </a:pathLst>
            </a:custGeom>
            <a:ln w="21135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962199" y="4996792"/>
              <a:ext cx="61594" cy="171450"/>
            </a:xfrm>
            <a:custGeom>
              <a:avLst/>
              <a:gdLst/>
              <a:ahLst/>
              <a:cxnLst/>
              <a:rect l="l" t="t" r="r" b="b"/>
              <a:pathLst>
                <a:path w="61595" h="171450">
                  <a:moveTo>
                    <a:pt x="25426" y="106881"/>
                  </a:moveTo>
                  <a:lnTo>
                    <a:pt x="0" y="106881"/>
                  </a:lnTo>
                  <a:lnTo>
                    <a:pt x="30511" y="171011"/>
                  </a:lnTo>
                  <a:lnTo>
                    <a:pt x="55937" y="117570"/>
                  </a:lnTo>
                  <a:lnTo>
                    <a:pt x="25426" y="117570"/>
                  </a:lnTo>
                  <a:lnTo>
                    <a:pt x="25426" y="106881"/>
                  </a:lnTo>
                  <a:close/>
                </a:path>
                <a:path w="61595" h="171450">
                  <a:moveTo>
                    <a:pt x="35596" y="0"/>
                  </a:moveTo>
                  <a:lnTo>
                    <a:pt x="25426" y="0"/>
                  </a:lnTo>
                  <a:lnTo>
                    <a:pt x="25426" y="117570"/>
                  </a:lnTo>
                  <a:lnTo>
                    <a:pt x="35596" y="117570"/>
                  </a:lnTo>
                  <a:lnTo>
                    <a:pt x="35596" y="0"/>
                  </a:lnTo>
                  <a:close/>
                </a:path>
                <a:path w="61595" h="171450">
                  <a:moveTo>
                    <a:pt x="61023" y="106881"/>
                  </a:moveTo>
                  <a:lnTo>
                    <a:pt x="35596" y="106881"/>
                  </a:lnTo>
                  <a:lnTo>
                    <a:pt x="35596" y="117570"/>
                  </a:lnTo>
                  <a:lnTo>
                    <a:pt x="55937" y="117570"/>
                  </a:lnTo>
                  <a:lnTo>
                    <a:pt x="61023" y="10688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34695" y="5504449"/>
              <a:ext cx="3112770" cy="486409"/>
            </a:xfrm>
            <a:custGeom>
              <a:avLst/>
              <a:gdLst/>
              <a:ahLst/>
              <a:cxnLst/>
              <a:rect l="l" t="t" r="r" b="b"/>
              <a:pathLst>
                <a:path w="3112770" h="486410">
                  <a:moveTo>
                    <a:pt x="2791813" y="176355"/>
                  </a:moveTo>
                  <a:lnTo>
                    <a:pt x="3112185" y="176355"/>
                  </a:lnTo>
                  <a:lnTo>
                    <a:pt x="3112185" y="0"/>
                  </a:lnTo>
                  <a:lnTo>
                    <a:pt x="2791813" y="0"/>
                  </a:lnTo>
                  <a:lnTo>
                    <a:pt x="2791813" y="176355"/>
                  </a:lnTo>
                  <a:close/>
                </a:path>
                <a:path w="3112770" h="486410">
                  <a:moveTo>
                    <a:pt x="0" y="486312"/>
                  </a:moveTo>
                  <a:lnTo>
                    <a:pt x="320372" y="486312"/>
                  </a:lnTo>
                  <a:lnTo>
                    <a:pt x="320372" y="309957"/>
                  </a:lnTo>
                  <a:lnTo>
                    <a:pt x="0" y="309957"/>
                  </a:lnTo>
                  <a:lnTo>
                    <a:pt x="0" y="486312"/>
                  </a:lnTo>
                  <a:close/>
                </a:path>
              </a:pathLst>
            </a:custGeom>
            <a:ln w="208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56030" y="5584610"/>
              <a:ext cx="2672080" cy="227329"/>
            </a:xfrm>
            <a:custGeom>
              <a:avLst/>
              <a:gdLst/>
              <a:ahLst/>
              <a:cxnLst/>
              <a:rect l="l" t="t" r="r" b="b"/>
              <a:pathLst>
                <a:path w="2672079" h="227329">
                  <a:moveTo>
                    <a:pt x="5695" y="146310"/>
                  </a:moveTo>
                  <a:lnTo>
                    <a:pt x="813" y="149281"/>
                  </a:lnTo>
                  <a:lnTo>
                    <a:pt x="0" y="152552"/>
                  </a:lnTo>
                  <a:lnTo>
                    <a:pt x="41394" y="227145"/>
                  </a:lnTo>
                  <a:lnTo>
                    <a:pt x="47277" y="216542"/>
                  </a:lnTo>
                  <a:lnTo>
                    <a:pt x="36308" y="216542"/>
                  </a:lnTo>
                  <a:lnTo>
                    <a:pt x="36308" y="196812"/>
                  </a:lnTo>
                  <a:lnTo>
                    <a:pt x="8746" y="147165"/>
                  </a:lnTo>
                  <a:lnTo>
                    <a:pt x="5695" y="146310"/>
                  </a:lnTo>
                  <a:close/>
                </a:path>
                <a:path w="2672079" h="227329">
                  <a:moveTo>
                    <a:pt x="36308" y="196812"/>
                  </a:moveTo>
                  <a:lnTo>
                    <a:pt x="36308" y="216542"/>
                  </a:lnTo>
                  <a:lnTo>
                    <a:pt x="46479" y="216542"/>
                  </a:lnTo>
                  <a:lnTo>
                    <a:pt x="46479" y="213849"/>
                  </a:lnTo>
                  <a:lnTo>
                    <a:pt x="37020" y="213849"/>
                  </a:lnTo>
                  <a:lnTo>
                    <a:pt x="41394" y="205971"/>
                  </a:lnTo>
                  <a:lnTo>
                    <a:pt x="36308" y="196812"/>
                  </a:lnTo>
                  <a:close/>
                </a:path>
                <a:path w="2672079" h="227329">
                  <a:moveTo>
                    <a:pt x="77092" y="146310"/>
                  </a:moveTo>
                  <a:lnTo>
                    <a:pt x="74041" y="147165"/>
                  </a:lnTo>
                  <a:lnTo>
                    <a:pt x="46479" y="196812"/>
                  </a:lnTo>
                  <a:lnTo>
                    <a:pt x="46479" y="216542"/>
                  </a:lnTo>
                  <a:lnTo>
                    <a:pt x="47277" y="216542"/>
                  </a:lnTo>
                  <a:lnTo>
                    <a:pt x="82788" y="152552"/>
                  </a:lnTo>
                  <a:lnTo>
                    <a:pt x="81974" y="149281"/>
                  </a:lnTo>
                  <a:lnTo>
                    <a:pt x="77092" y="146310"/>
                  </a:lnTo>
                  <a:close/>
                </a:path>
                <a:path w="2672079" h="227329">
                  <a:moveTo>
                    <a:pt x="41394" y="205971"/>
                  </a:moveTo>
                  <a:lnTo>
                    <a:pt x="37020" y="213849"/>
                  </a:lnTo>
                  <a:lnTo>
                    <a:pt x="45767" y="213849"/>
                  </a:lnTo>
                  <a:lnTo>
                    <a:pt x="41394" y="205971"/>
                  </a:lnTo>
                  <a:close/>
                </a:path>
                <a:path w="2672079" h="227329">
                  <a:moveTo>
                    <a:pt x="46479" y="196812"/>
                  </a:moveTo>
                  <a:lnTo>
                    <a:pt x="41394" y="205971"/>
                  </a:lnTo>
                  <a:lnTo>
                    <a:pt x="45767" y="213849"/>
                  </a:lnTo>
                  <a:lnTo>
                    <a:pt x="46479" y="213849"/>
                  </a:lnTo>
                  <a:lnTo>
                    <a:pt x="46479" y="196812"/>
                  </a:lnTo>
                  <a:close/>
                </a:path>
                <a:path w="2672079" h="227329">
                  <a:moveTo>
                    <a:pt x="2671801" y="0"/>
                  </a:moveTo>
                  <a:lnTo>
                    <a:pt x="38546" y="0"/>
                  </a:lnTo>
                  <a:lnTo>
                    <a:pt x="36308" y="2394"/>
                  </a:lnTo>
                  <a:lnTo>
                    <a:pt x="36308" y="196812"/>
                  </a:lnTo>
                  <a:lnTo>
                    <a:pt x="41394" y="205971"/>
                  </a:lnTo>
                  <a:lnTo>
                    <a:pt x="46479" y="196812"/>
                  </a:lnTo>
                  <a:lnTo>
                    <a:pt x="46479" y="10688"/>
                  </a:lnTo>
                  <a:lnTo>
                    <a:pt x="41394" y="10688"/>
                  </a:lnTo>
                  <a:lnTo>
                    <a:pt x="46479" y="5344"/>
                  </a:lnTo>
                  <a:lnTo>
                    <a:pt x="2671801" y="5344"/>
                  </a:lnTo>
                  <a:lnTo>
                    <a:pt x="2671801" y="0"/>
                  </a:lnTo>
                  <a:close/>
                </a:path>
                <a:path w="2672079" h="227329">
                  <a:moveTo>
                    <a:pt x="46479" y="5344"/>
                  </a:moveTo>
                  <a:lnTo>
                    <a:pt x="41394" y="10688"/>
                  </a:lnTo>
                  <a:lnTo>
                    <a:pt x="46479" y="10688"/>
                  </a:lnTo>
                  <a:lnTo>
                    <a:pt x="46479" y="5344"/>
                  </a:lnTo>
                  <a:close/>
                </a:path>
                <a:path w="2672079" h="227329">
                  <a:moveTo>
                    <a:pt x="2671801" y="5344"/>
                  </a:moveTo>
                  <a:lnTo>
                    <a:pt x="46479" y="5344"/>
                  </a:lnTo>
                  <a:lnTo>
                    <a:pt x="46479" y="10688"/>
                  </a:lnTo>
                  <a:lnTo>
                    <a:pt x="2671801" y="10688"/>
                  </a:lnTo>
                  <a:lnTo>
                    <a:pt x="2671801" y="534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568525" y="6193837"/>
              <a:ext cx="401955" cy="144780"/>
            </a:xfrm>
            <a:custGeom>
              <a:avLst/>
              <a:gdLst/>
              <a:ahLst/>
              <a:cxnLst/>
              <a:rect l="l" t="t" r="r" b="b"/>
              <a:pathLst>
                <a:path w="401954" h="144779">
                  <a:moveTo>
                    <a:pt x="64582" y="0"/>
                  </a:moveTo>
                  <a:lnTo>
                    <a:pt x="337153" y="0"/>
                  </a:lnTo>
                  <a:lnTo>
                    <a:pt x="362261" y="5669"/>
                  </a:lnTo>
                  <a:lnTo>
                    <a:pt x="382793" y="21130"/>
                  </a:lnTo>
                  <a:lnTo>
                    <a:pt x="396651" y="44062"/>
                  </a:lnTo>
                  <a:lnTo>
                    <a:pt x="401736" y="72145"/>
                  </a:lnTo>
                  <a:lnTo>
                    <a:pt x="396651" y="100227"/>
                  </a:lnTo>
                  <a:lnTo>
                    <a:pt x="382793" y="123160"/>
                  </a:lnTo>
                  <a:lnTo>
                    <a:pt x="362261" y="138621"/>
                  </a:lnTo>
                  <a:lnTo>
                    <a:pt x="337153" y="144290"/>
                  </a:lnTo>
                  <a:lnTo>
                    <a:pt x="64582" y="144290"/>
                  </a:lnTo>
                  <a:lnTo>
                    <a:pt x="39474" y="138621"/>
                  </a:lnTo>
                  <a:lnTo>
                    <a:pt x="18942" y="123160"/>
                  </a:lnTo>
                  <a:lnTo>
                    <a:pt x="5085" y="100227"/>
                  </a:lnTo>
                  <a:lnTo>
                    <a:pt x="0" y="72145"/>
                  </a:lnTo>
                  <a:lnTo>
                    <a:pt x="5085" y="44062"/>
                  </a:lnTo>
                  <a:lnTo>
                    <a:pt x="18942" y="21130"/>
                  </a:lnTo>
                  <a:lnTo>
                    <a:pt x="39474" y="5669"/>
                  </a:lnTo>
                  <a:lnTo>
                    <a:pt x="64582" y="0"/>
                  </a:lnTo>
                  <a:close/>
                </a:path>
              </a:pathLst>
            </a:custGeom>
            <a:ln w="212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730530" y="2180462"/>
              <a:ext cx="1694180" cy="4011295"/>
            </a:xfrm>
            <a:custGeom>
              <a:avLst/>
              <a:gdLst/>
              <a:ahLst/>
              <a:cxnLst/>
              <a:rect l="l" t="t" r="r" b="b"/>
              <a:pathLst>
                <a:path w="1694179" h="4011295">
                  <a:moveTo>
                    <a:pt x="505485" y="3714115"/>
                  </a:moveTo>
                  <a:lnTo>
                    <a:pt x="38557" y="3714115"/>
                  </a:lnTo>
                  <a:lnTo>
                    <a:pt x="36309" y="3716502"/>
                  </a:lnTo>
                  <a:lnTo>
                    <a:pt x="36309" y="3980396"/>
                  </a:lnTo>
                  <a:lnTo>
                    <a:pt x="8750" y="3930751"/>
                  </a:lnTo>
                  <a:lnTo>
                    <a:pt x="5702" y="3929900"/>
                  </a:lnTo>
                  <a:lnTo>
                    <a:pt x="812" y="3932872"/>
                  </a:lnTo>
                  <a:lnTo>
                    <a:pt x="0" y="3936136"/>
                  </a:lnTo>
                  <a:lnTo>
                    <a:pt x="41402" y="4010736"/>
                  </a:lnTo>
                  <a:lnTo>
                    <a:pt x="47282" y="4000131"/>
                  </a:lnTo>
                  <a:lnTo>
                    <a:pt x="82791" y="3936136"/>
                  </a:lnTo>
                  <a:lnTo>
                    <a:pt x="81978" y="3932872"/>
                  </a:lnTo>
                  <a:lnTo>
                    <a:pt x="77101" y="3929900"/>
                  </a:lnTo>
                  <a:lnTo>
                    <a:pt x="74041" y="3930751"/>
                  </a:lnTo>
                  <a:lnTo>
                    <a:pt x="46482" y="3980396"/>
                  </a:lnTo>
                  <a:lnTo>
                    <a:pt x="46482" y="3724795"/>
                  </a:lnTo>
                  <a:lnTo>
                    <a:pt x="505485" y="3724795"/>
                  </a:lnTo>
                  <a:lnTo>
                    <a:pt x="505485" y="3719461"/>
                  </a:lnTo>
                  <a:lnTo>
                    <a:pt x="505485" y="3714115"/>
                  </a:lnTo>
                  <a:close/>
                </a:path>
                <a:path w="1694179" h="4011295">
                  <a:moveTo>
                    <a:pt x="1694116" y="2349"/>
                  </a:moveTo>
                  <a:lnTo>
                    <a:pt x="1691767" y="0"/>
                  </a:lnTo>
                  <a:lnTo>
                    <a:pt x="1505953" y="0"/>
                  </a:lnTo>
                  <a:lnTo>
                    <a:pt x="1505953" y="10680"/>
                  </a:lnTo>
                  <a:lnTo>
                    <a:pt x="1683943" y="10680"/>
                  </a:lnTo>
                  <a:lnTo>
                    <a:pt x="1683943" y="666623"/>
                  </a:lnTo>
                  <a:lnTo>
                    <a:pt x="1519529" y="666623"/>
                  </a:lnTo>
                  <a:lnTo>
                    <a:pt x="1566773" y="637654"/>
                  </a:lnTo>
                  <a:lnTo>
                    <a:pt x="1567586" y="634453"/>
                  </a:lnTo>
                  <a:lnTo>
                    <a:pt x="1564741" y="629323"/>
                  </a:lnTo>
                  <a:lnTo>
                    <a:pt x="1561693" y="628459"/>
                  </a:lnTo>
                  <a:lnTo>
                    <a:pt x="1490700" y="671969"/>
                  </a:lnTo>
                  <a:lnTo>
                    <a:pt x="1561693" y="715467"/>
                  </a:lnTo>
                  <a:lnTo>
                    <a:pt x="1564741" y="714603"/>
                  </a:lnTo>
                  <a:lnTo>
                    <a:pt x="1566164" y="712038"/>
                  </a:lnTo>
                  <a:lnTo>
                    <a:pt x="1567586" y="709587"/>
                  </a:lnTo>
                  <a:lnTo>
                    <a:pt x="1566773" y="706272"/>
                  </a:lnTo>
                  <a:lnTo>
                    <a:pt x="1519529" y="677303"/>
                  </a:lnTo>
                  <a:lnTo>
                    <a:pt x="1691767" y="677303"/>
                  </a:lnTo>
                  <a:lnTo>
                    <a:pt x="1694116" y="674954"/>
                  </a:lnTo>
                  <a:lnTo>
                    <a:pt x="1694116" y="671969"/>
                  </a:lnTo>
                  <a:lnTo>
                    <a:pt x="1694116" y="666623"/>
                  </a:lnTo>
                  <a:lnTo>
                    <a:pt x="1694116" y="10680"/>
                  </a:lnTo>
                  <a:lnTo>
                    <a:pt x="1694116" y="5346"/>
                  </a:lnTo>
                  <a:lnTo>
                    <a:pt x="1694116" y="2349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649889" y="2463690"/>
              <a:ext cx="320675" cy="144780"/>
            </a:xfrm>
            <a:custGeom>
              <a:avLst/>
              <a:gdLst/>
              <a:ahLst/>
              <a:cxnLst/>
              <a:rect l="l" t="t" r="r" b="b"/>
              <a:pathLst>
                <a:path w="320675" h="144780">
                  <a:moveTo>
                    <a:pt x="0" y="144290"/>
                  </a:moveTo>
                  <a:lnTo>
                    <a:pt x="320372" y="144290"/>
                  </a:lnTo>
                  <a:lnTo>
                    <a:pt x="320372" y="0"/>
                  </a:lnTo>
                  <a:lnTo>
                    <a:pt x="0" y="0"/>
                  </a:lnTo>
                  <a:lnTo>
                    <a:pt x="0" y="144290"/>
                  </a:lnTo>
                  <a:close/>
                </a:path>
              </a:pathLst>
            </a:custGeom>
            <a:ln w="21201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70261" y="2313948"/>
              <a:ext cx="1129030" cy="226060"/>
            </a:xfrm>
            <a:custGeom>
              <a:avLst/>
              <a:gdLst/>
              <a:ahLst/>
              <a:cxnLst/>
              <a:rect l="l" t="t" r="r" b="b"/>
              <a:pathLst>
                <a:path w="1129029" h="226060">
                  <a:moveTo>
                    <a:pt x="1081942" y="215153"/>
                  </a:moveTo>
                  <a:lnTo>
                    <a:pt x="0" y="215153"/>
                  </a:lnTo>
                  <a:lnTo>
                    <a:pt x="0" y="225841"/>
                  </a:lnTo>
                  <a:lnTo>
                    <a:pt x="1089773" y="225841"/>
                  </a:lnTo>
                  <a:lnTo>
                    <a:pt x="1092112" y="223490"/>
                  </a:lnTo>
                  <a:lnTo>
                    <a:pt x="1092112" y="220497"/>
                  </a:lnTo>
                  <a:lnTo>
                    <a:pt x="1081942" y="220497"/>
                  </a:lnTo>
                  <a:lnTo>
                    <a:pt x="1081942" y="215153"/>
                  </a:lnTo>
                  <a:close/>
                </a:path>
                <a:path w="1129029" h="226060">
                  <a:moveTo>
                    <a:pt x="1087027" y="21238"/>
                  </a:moveTo>
                  <a:lnTo>
                    <a:pt x="1081942" y="30400"/>
                  </a:lnTo>
                  <a:lnTo>
                    <a:pt x="1081942" y="220497"/>
                  </a:lnTo>
                  <a:lnTo>
                    <a:pt x="1087027" y="215153"/>
                  </a:lnTo>
                  <a:lnTo>
                    <a:pt x="1092112" y="215153"/>
                  </a:lnTo>
                  <a:lnTo>
                    <a:pt x="1092112" y="30400"/>
                  </a:lnTo>
                  <a:lnTo>
                    <a:pt x="1087027" y="21238"/>
                  </a:lnTo>
                  <a:close/>
                </a:path>
                <a:path w="1129029" h="226060">
                  <a:moveTo>
                    <a:pt x="1092112" y="215153"/>
                  </a:moveTo>
                  <a:lnTo>
                    <a:pt x="1087027" y="215153"/>
                  </a:lnTo>
                  <a:lnTo>
                    <a:pt x="1081942" y="220497"/>
                  </a:lnTo>
                  <a:lnTo>
                    <a:pt x="1092112" y="220497"/>
                  </a:lnTo>
                  <a:lnTo>
                    <a:pt x="1092112" y="215153"/>
                  </a:lnTo>
                  <a:close/>
                </a:path>
                <a:path w="1129029" h="226060">
                  <a:moveTo>
                    <a:pt x="1087027" y="0"/>
                  </a:moveTo>
                  <a:lnTo>
                    <a:pt x="1047057" y="72145"/>
                  </a:lnTo>
                  <a:lnTo>
                    <a:pt x="1045633" y="74603"/>
                  </a:lnTo>
                  <a:lnTo>
                    <a:pt x="1046447" y="77916"/>
                  </a:lnTo>
                  <a:lnTo>
                    <a:pt x="1048887" y="79413"/>
                  </a:lnTo>
                  <a:lnTo>
                    <a:pt x="1051227" y="80909"/>
                  </a:lnTo>
                  <a:lnTo>
                    <a:pt x="1054380" y="80054"/>
                  </a:lnTo>
                  <a:lnTo>
                    <a:pt x="1081942" y="30400"/>
                  </a:lnTo>
                  <a:lnTo>
                    <a:pt x="1081942" y="10688"/>
                  </a:lnTo>
                  <a:lnTo>
                    <a:pt x="1092948" y="10688"/>
                  </a:lnTo>
                  <a:lnTo>
                    <a:pt x="1087027" y="0"/>
                  </a:lnTo>
                  <a:close/>
                </a:path>
                <a:path w="1129029" h="226060">
                  <a:moveTo>
                    <a:pt x="1092948" y="10688"/>
                  </a:moveTo>
                  <a:lnTo>
                    <a:pt x="1092112" y="10688"/>
                  </a:lnTo>
                  <a:lnTo>
                    <a:pt x="1092112" y="30400"/>
                  </a:lnTo>
                  <a:lnTo>
                    <a:pt x="1118251" y="77489"/>
                  </a:lnTo>
                  <a:lnTo>
                    <a:pt x="1119573" y="80054"/>
                  </a:lnTo>
                  <a:lnTo>
                    <a:pt x="1122726" y="80909"/>
                  </a:lnTo>
                  <a:lnTo>
                    <a:pt x="1127607" y="77916"/>
                  </a:lnTo>
                  <a:lnTo>
                    <a:pt x="1128421" y="74603"/>
                  </a:lnTo>
                  <a:lnTo>
                    <a:pt x="1126997" y="72145"/>
                  </a:lnTo>
                  <a:lnTo>
                    <a:pt x="1092948" y="10688"/>
                  </a:lnTo>
                  <a:close/>
                </a:path>
                <a:path w="1129029" h="226060">
                  <a:moveTo>
                    <a:pt x="1092112" y="10688"/>
                  </a:moveTo>
                  <a:lnTo>
                    <a:pt x="1081942" y="10688"/>
                  </a:lnTo>
                  <a:lnTo>
                    <a:pt x="1081942" y="30400"/>
                  </a:lnTo>
                  <a:lnTo>
                    <a:pt x="1087027" y="21238"/>
                  </a:lnTo>
                  <a:lnTo>
                    <a:pt x="1082654" y="13360"/>
                  </a:lnTo>
                  <a:lnTo>
                    <a:pt x="1092112" y="13360"/>
                  </a:lnTo>
                  <a:lnTo>
                    <a:pt x="1092112" y="10688"/>
                  </a:lnTo>
                  <a:close/>
                </a:path>
                <a:path w="1129029" h="226060">
                  <a:moveTo>
                    <a:pt x="1092112" y="13360"/>
                  </a:moveTo>
                  <a:lnTo>
                    <a:pt x="1091400" y="13360"/>
                  </a:lnTo>
                  <a:lnTo>
                    <a:pt x="1087027" y="21238"/>
                  </a:lnTo>
                  <a:lnTo>
                    <a:pt x="1092112" y="30400"/>
                  </a:lnTo>
                  <a:lnTo>
                    <a:pt x="1092112" y="13360"/>
                  </a:lnTo>
                  <a:close/>
                </a:path>
                <a:path w="1129029" h="226060">
                  <a:moveTo>
                    <a:pt x="1091400" y="13360"/>
                  </a:moveTo>
                  <a:lnTo>
                    <a:pt x="1082654" y="13360"/>
                  </a:lnTo>
                  <a:lnTo>
                    <a:pt x="1087027" y="21238"/>
                  </a:lnTo>
                  <a:lnTo>
                    <a:pt x="1091400" y="1336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614680" y="2611120"/>
            <a:ext cx="14827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SOP </a:t>
            </a:r>
            <a:r>
              <a:rPr spc="-10" dirty="0"/>
              <a:t>PEMILIHAN MAHASISWA BERPRESTASI</a:t>
            </a:r>
          </a:p>
        </p:txBody>
      </p:sp>
      <p:graphicFrame>
        <p:nvGraphicFramePr>
          <p:cNvPr id="24" name="object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182841"/>
              </p:ext>
            </p:extLst>
          </p:nvPr>
        </p:nvGraphicFramePr>
        <p:xfrm>
          <a:off x="4033517" y="302003"/>
          <a:ext cx="7384413" cy="61626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29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34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4940">
                <a:tc gridSpan="9"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  <a:spcBef>
                          <a:spcPts val="4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PROSEDUR</a:t>
                      </a:r>
                      <a:r>
                        <a:rPr sz="9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PEMILIHAN</a:t>
                      </a:r>
                      <a:r>
                        <a:rPr sz="9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MAHASISWA</a:t>
                      </a:r>
                      <a:r>
                        <a:rPr sz="9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10" dirty="0">
                          <a:latin typeface="Calibri"/>
                          <a:cs typeface="Calibri"/>
                        </a:rPr>
                        <a:t>BERPRESTASI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Pelaksana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No.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Kegiatan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80" dirty="0">
                          <a:latin typeface="Arial MT"/>
                          <a:cs typeface="Arial MT"/>
                        </a:rPr>
                        <a:t>Mahasiswa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78740" marR="81915" indent="71120">
                        <a:lnSpc>
                          <a:spcPct val="108800"/>
                        </a:lnSpc>
                        <a:spcBef>
                          <a:spcPts val="620"/>
                        </a:spcBef>
                      </a:pPr>
                      <a:r>
                        <a:rPr lang="en-US" sz="1000" spc="-10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14" dirty="0">
                          <a:latin typeface="Arial MT"/>
                          <a:cs typeface="Arial MT"/>
                        </a:rPr>
                        <a:t>Penalaran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sz="1000" spc="-125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10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Studi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165100" marR="13970" indent="-147955" algn="ctr">
                        <a:lnSpc>
                          <a:spcPct val="150000"/>
                        </a:lnSpc>
                        <a:spcBef>
                          <a:spcPts val="620"/>
                        </a:spcBef>
                      </a:pPr>
                      <a:r>
                        <a:rPr sz="1000" spc="-110" dirty="0">
                          <a:latin typeface="Arial MT"/>
                          <a:cs typeface="Arial MT"/>
                        </a:rPr>
                        <a:t>Fakultas</a:t>
                      </a:r>
                      <a:r>
                        <a:rPr sz="1000" spc="500" dirty="0">
                          <a:latin typeface="Arial MT"/>
                          <a:cs typeface="Arial MT"/>
                        </a:rPr>
                        <a:t> 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119380" marR="102870" indent="-41275" algn="l">
                        <a:lnSpc>
                          <a:spcPct val="108800"/>
                        </a:lnSpc>
                        <a:spcBef>
                          <a:spcPts val="620"/>
                        </a:spcBef>
                      </a:pPr>
                      <a:r>
                        <a:rPr lang="en-US" sz="1000" spc="-140" dirty="0">
                          <a:latin typeface="Arial MT"/>
                          <a:cs typeface="Arial MT"/>
                        </a:rPr>
                        <a:t>         </a:t>
                      </a:r>
                      <a:r>
                        <a:rPr sz="1000" spc="-140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10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05" dirty="0" err="1">
                          <a:latin typeface="Arial MT"/>
                          <a:cs typeface="Arial MT"/>
                        </a:rPr>
                        <a:t>Pilmapres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62230" indent="4445" algn="ctr">
                        <a:lnSpc>
                          <a:spcPts val="1310"/>
                        </a:lnSpc>
                      </a:pPr>
                      <a:r>
                        <a:rPr sz="1000" spc="-140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10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20" dirty="0" err="1">
                          <a:latin typeface="Arial MT"/>
                          <a:cs typeface="Arial MT"/>
                        </a:rPr>
                        <a:t>Pendampingan</a:t>
                      </a:r>
                      <a:r>
                        <a:rPr sz="1000" spc="-10" dirty="0">
                          <a:latin typeface="Arial MT"/>
                          <a:cs typeface="Arial MT"/>
                        </a:rPr>
                        <a:t> Mawapres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15900" marR="44450" indent="-188595">
                        <a:lnSpc>
                          <a:spcPct val="108800"/>
                        </a:lnSpc>
                        <a:spcBef>
                          <a:spcPts val="620"/>
                        </a:spcBef>
                      </a:pPr>
                      <a:r>
                        <a:rPr sz="1000" spc="-110" dirty="0">
                          <a:latin typeface="Arial MT"/>
                          <a:cs typeface="Arial MT"/>
                        </a:rPr>
                        <a:t>UniversitasWakil</a:t>
                      </a:r>
                      <a:r>
                        <a:rPr sz="10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114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10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00" spc="-25" dirty="0">
                          <a:latin typeface="Arial MT"/>
                          <a:cs typeface="Arial MT"/>
                        </a:rPr>
                        <a:t>III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-85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Pemilihan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mahasiswa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131445">
                        <a:lnSpc>
                          <a:spcPts val="969"/>
                        </a:lnSpc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melengkapi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persyaratan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dibutuhkan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dalam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seleksi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06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187325">
                        <a:lnSpc>
                          <a:spcPts val="969"/>
                        </a:lnSpc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menyerahkan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studi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diikutkan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seleksi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prodi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850" spc="-10" dirty="0">
                          <a:latin typeface="Calibri"/>
                          <a:cs typeface="Calibri"/>
                        </a:rPr>
                        <a:t>Tidak</a:t>
                      </a:r>
                      <a:r>
                        <a:rPr sz="8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850" spc="-10" dirty="0">
                          <a:latin typeface="Calibri"/>
                          <a:cs typeface="Calibri"/>
                        </a:rPr>
                        <a:t>Lengkap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95885">
                        <a:lnSpc>
                          <a:spcPts val="969"/>
                        </a:lnSpc>
                      </a:pPr>
                      <a:r>
                        <a:rPr sz="750" spc="-95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7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studi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verifikasi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55" dirty="0">
                          <a:latin typeface="Arial MT"/>
                          <a:cs typeface="Arial MT"/>
                        </a:rPr>
                        <a:t>calon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7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studi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604">
                        <a:lnSpc>
                          <a:spcPts val="940"/>
                        </a:lnSpc>
                        <a:spcBef>
                          <a:spcPts val="5"/>
                        </a:spcBef>
                      </a:pPr>
                      <a:r>
                        <a:rPr sz="900" spc="-10" dirty="0">
                          <a:latin typeface="Calibri"/>
                          <a:cs typeface="Calibri"/>
                        </a:rPr>
                        <a:t>Lengkap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34925">
                        <a:lnSpc>
                          <a:spcPts val="969"/>
                        </a:lnSpc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memperbaiki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7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55" dirty="0">
                          <a:latin typeface="Arial MT"/>
                          <a:cs typeface="Arial MT"/>
                        </a:rPr>
                        <a:t>studi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diikutkan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seleksi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prodi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085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151765">
                        <a:lnSpc>
                          <a:spcPts val="969"/>
                        </a:lnSpc>
                      </a:pPr>
                      <a:r>
                        <a:rPr sz="750" spc="-95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studi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seleksi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menetapkan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(satu)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calon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dari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prodi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7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ajukan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fakultas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Fakultas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memproses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calon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mahasiswa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5240" marR="151765">
                        <a:lnSpc>
                          <a:spcPct val="107500"/>
                        </a:lnSpc>
                        <a:spcBef>
                          <a:spcPts val="5"/>
                        </a:spcBef>
                      </a:pP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dari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7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studi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diseleksi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memilih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calon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tingkat universitas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0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24765">
                        <a:lnSpc>
                          <a:spcPts val="969"/>
                        </a:lnSpc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Fakultas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mengirimkan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data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calon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55" dirty="0">
                          <a:latin typeface="Arial MT"/>
                          <a:cs typeface="Arial MT"/>
                        </a:rPr>
                        <a:t>terpilih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7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fakultas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7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ajukan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sebagai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peserta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mahasiswa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universitas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kepada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ad-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hoc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Calibri"/>
                          <a:cs typeface="Calibri"/>
                        </a:rPr>
                        <a:t>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140970">
                        <a:lnSpc>
                          <a:spcPts val="969"/>
                        </a:lnSpc>
                      </a:pPr>
                      <a:r>
                        <a:rPr sz="750" spc="-105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7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ad-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hoc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seleksi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calon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75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dari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seluruh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fakultas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menetapkan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nominasi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terbaik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mawapres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universitas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01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30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222885">
                        <a:lnSpc>
                          <a:spcPts val="969"/>
                        </a:lnSpc>
                      </a:pPr>
                      <a:r>
                        <a:rPr sz="750" spc="-105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7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ad-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hoc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rekomendasi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kepada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75" dirty="0">
                          <a:latin typeface="Arial MT"/>
                          <a:cs typeface="Arial MT"/>
                        </a:rPr>
                        <a:t>pimpinan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universitas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III</a:t>
                      </a:r>
                      <a:r>
                        <a:rPr sz="7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nominasi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calon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mahasiswa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universitas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59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24765">
                        <a:lnSpc>
                          <a:spcPts val="969"/>
                        </a:lnSpc>
                      </a:pPr>
                      <a:r>
                        <a:rPr sz="750" spc="-105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III</a:t>
                      </a:r>
                      <a:r>
                        <a:rPr sz="7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bersama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tim</a:t>
                      </a:r>
                      <a:r>
                        <a:rPr sz="7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ad-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hoc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rapat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penetapan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kategori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juara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1,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2,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3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mawapres</a:t>
                      </a:r>
                      <a:r>
                        <a:rPr sz="7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universitas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187325">
                        <a:lnSpc>
                          <a:spcPts val="969"/>
                        </a:lnSpc>
                      </a:pPr>
                      <a:r>
                        <a:rPr sz="750" spc="-105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III</a:t>
                      </a:r>
                      <a:r>
                        <a:rPr sz="7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menetapkan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peringkat</a:t>
                      </a:r>
                      <a:r>
                        <a:rPr sz="7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1,2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3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Mawapres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univesitas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34290">
                        <a:lnSpc>
                          <a:spcPts val="969"/>
                        </a:lnSpc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pendampingan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pembekalan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kepada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75" dirty="0">
                          <a:latin typeface="Arial MT"/>
                          <a:cs typeface="Arial MT"/>
                        </a:rPr>
                        <a:t>mawapres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peringkat</a:t>
                      </a:r>
                      <a:r>
                        <a:rPr sz="7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1,2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3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universitas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171450">
                        <a:lnSpc>
                          <a:spcPts val="969"/>
                        </a:lnSpc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draft</a:t>
                      </a:r>
                      <a:r>
                        <a:rPr sz="7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berita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acara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5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5" dirty="0">
                          <a:latin typeface="Arial MT"/>
                          <a:cs typeface="Arial MT"/>
                        </a:rPr>
                        <a:t>penetapan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mawapres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universitas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dikirim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nasional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8481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900" spc="-25" dirty="0">
                          <a:latin typeface="Calibri"/>
                          <a:cs typeface="Calibri"/>
                        </a:rPr>
                        <a:t>15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1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750" spc="-90" dirty="0">
                          <a:latin typeface="Arial MT"/>
                          <a:cs typeface="Arial MT"/>
                        </a:rPr>
                        <a:t>Pengiriman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kepesertaan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Pemilihan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5240" marR="309245">
                        <a:lnSpc>
                          <a:spcPct val="107500"/>
                        </a:lnSpc>
                        <a:spcBef>
                          <a:spcPts val="5"/>
                        </a:spcBef>
                      </a:pPr>
                      <a:r>
                        <a:rPr sz="750" spc="-10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berprestasi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7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0" dirty="0">
                          <a:latin typeface="Arial MT"/>
                          <a:cs typeface="Arial MT"/>
                        </a:rPr>
                        <a:t>nasional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80" dirty="0">
                          <a:latin typeface="Arial MT"/>
                          <a:cs typeface="Arial MT"/>
                        </a:rPr>
                        <a:t>(Kemeterian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95" dirty="0">
                          <a:latin typeface="Arial MT"/>
                          <a:cs typeface="Arial MT"/>
                        </a:rPr>
                        <a:t>Pendidikan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RI)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16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143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pic>
        <p:nvPicPr>
          <p:cNvPr id="25" name="Picture 24" descr="Universitas Bumigora">
            <a:extLst>
              <a:ext uri="{FF2B5EF4-FFF2-40B4-BE49-F238E27FC236}">
                <a16:creationId xmlns:a16="http://schemas.microsoft.com/office/drawing/2014/main" id="{651A14A6-0A34-AF66-77A2-501BDB5456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13435" y="1196355"/>
            <a:ext cx="5148580" cy="5222240"/>
            <a:chOff x="6213435" y="1196355"/>
            <a:chExt cx="5148580" cy="5222240"/>
          </a:xfrm>
        </p:grpSpPr>
        <p:sp>
          <p:nvSpPr>
            <p:cNvPr id="3" name="object 3"/>
            <p:cNvSpPr/>
            <p:nvPr/>
          </p:nvSpPr>
          <p:spPr>
            <a:xfrm>
              <a:off x="6317964" y="1208299"/>
              <a:ext cx="1593850" cy="610235"/>
            </a:xfrm>
            <a:custGeom>
              <a:avLst/>
              <a:gdLst/>
              <a:ahLst/>
              <a:cxnLst/>
              <a:rect l="l" t="t" r="r" b="b"/>
              <a:pathLst>
                <a:path w="1593850" h="610235">
                  <a:moveTo>
                    <a:pt x="1155184" y="0"/>
                  </a:moveTo>
                  <a:lnTo>
                    <a:pt x="1509608" y="0"/>
                  </a:lnTo>
                  <a:lnTo>
                    <a:pt x="1542256" y="7374"/>
                  </a:lnTo>
                  <a:lnTo>
                    <a:pt x="1568954" y="27486"/>
                  </a:lnTo>
                  <a:lnTo>
                    <a:pt x="1586973" y="57324"/>
                  </a:lnTo>
                  <a:lnTo>
                    <a:pt x="1593585" y="93872"/>
                  </a:lnTo>
                  <a:lnTo>
                    <a:pt x="1586973" y="130420"/>
                  </a:lnTo>
                  <a:lnTo>
                    <a:pt x="1568954" y="160257"/>
                  </a:lnTo>
                  <a:lnTo>
                    <a:pt x="1542256" y="180370"/>
                  </a:lnTo>
                  <a:lnTo>
                    <a:pt x="1509608" y="187744"/>
                  </a:lnTo>
                  <a:lnTo>
                    <a:pt x="1155184" y="187744"/>
                  </a:lnTo>
                  <a:lnTo>
                    <a:pt x="1122535" y="180370"/>
                  </a:lnTo>
                  <a:lnTo>
                    <a:pt x="1095837" y="160257"/>
                  </a:lnTo>
                  <a:lnTo>
                    <a:pt x="1077819" y="130420"/>
                  </a:lnTo>
                  <a:lnTo>
                    <a:pt x="1071206" y="93872"/>
                  </a:lnTo>
                  <a:lnTo>
                    <a:pt x="1077819" y="57324"/>
                  </a:lnTo>
                  <a:lnTo>
                    <a:pt x="1095837" y="27486"/>
                  </a:lnTo>
                  <a:lnTo>
                    <a:pt x="1122535" y="7374"/>
                  </a:lnTo>
                  <a:lnTo>
                    <a:pt x="1155184" y="0"/>
                  </a:lnTo>
                  <a:close/>
                </a:path>
                <a:path w="1593850" h="610235">
                  <a:moveTo>
                    <a:pt x="0" y="610169"/>
                  </a:moveTo>
                  <a:lnTo>
                    <a:pt x="416580" y="610169"/>
                  </a:lnTo>
                  <a:lnTo>
                    <a:pt x="416580" y="416558"/>
                  </a:lnTo>
                  <a:lnTo>
                    <a:pt x="0" y="416558"/>
                  </a:lnTo>
                  <a:lnTo>
                    <a:pt x="0" y="610169"/>
                  </a:lnTo>
                  <a:close/>
                </a:path>
              </a:pathLst>
            </a:custGeom>
            <a:ln w="249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75196" y="1398980"/>
              <a:ext cx="1239520" cy="687070"/>
            </a:xfrm>
            <a:custGeom>
              <a:avLst/>
              <a:gdLst/>
              <a:ahLst/>
              <a:cxnLst/>
              <a:rect l="l" t="t" r="r" b="b"/>
              <a:pathLst>
                <a:path w="1239520" h="687069">
                  <a:moveTo>
                    <a:pt x="1191691" y="0"/>
                  </a:moveTo>
                  <a:lnTo>
                    <a:pt x="1171854" y="0"/>
                  </a:lnTo>
                  <a:lnTo>
                    <a:pt x="1171854" y="105613"/>
                  </a:lnTo>
                  <a:lnTo>
                    <a:pt x="52247" y="105613"/>
                  </a:lnTo>
                  <a:lnTo>
                    <a:pt x="47739" y="109601"/>
                  </a:lnTo>
                  <a:lnTo>
                    <a:pt x="47739" y="178828"/>
                  </a:lnTo>
                  <a:lnTo>
                    <a:pt x="17195" y="132359"/>
                  </a:lnTo>
                  <a:lnTo>
                    <a:pt x="11112" y="130949"/>
                  </a:lnTo>
                  <a:lnTo>
                    <a:pt x="1587" y="135877"/>
                  </a:lnTo>
                  <a:lnTo>
                    <a:pt x="0" y="141274"/>
                  </a:lnTo>
                  <a:lnTo>
                    <a:pt x="57658" y="228930"/>
                  </a:lnTo>
                  <a:lnTo>
                    <a:pt x="69164" y="211455"/>
                  </a:lnTo>
                  <a:lnTo>
                    <a:pt x="115328" y="141274"/>
                  </a:lnTo>
                  <a:lnTo>
                    <a:pt x="113741" y="135877"/>
                  </a:lnTo>
                  <a:lnTo>
                    <a:pt x="104216" y="130949"/>
                  </a:lnTo>
                  <a:lnTo>
                    <a:pt x="98132" y="132359"/>
                  </a:lnTo>
                  <a:lnTo>
                    <a:pt x="67576" y="178828"/>
                  </a:lnTo>
                  <a:lnTo>
                    <a:pt x="67576" y="123215"/>
                  </a:lnTo>
                  <a:lnTo>
                    <a:pt x="1187196" y="123215"/>
                  </a:lnTo>
                  <a:lnTo>
                    <a:pt x="1191691" y="119341"/>
                  </a:lnTo>
                  <a:lnTo>
                    <a:pt x="1191691" y="105613"/>
                  </a:lnTo>
                  <a:lnTo>
                    <a:pt x="1191691" y="0"/>
                  </a:lnTo>
                  <a:close/>
                </a:path>
                <a:path w="1239520" h="687069">
                  <a:moveTo>
                    <a:pt x="1239431" y="598906"/>
                  </a:moveTo>
                  <a:lnTo>
                    <a:pt x="1237843" y="593509"/>
                  </a:lnTo>
                  <a:lnTo>
                    <a:pt x="1228318" y="588581"/>
                  </a:lnTo>
                  <a:lnTo>
                    <a:pt x="1222235" y="589991"/>
                  </a:lnTo>
                  <a:lnTo>
                    <a:pt x="1191691" y="636460"/>
                  </a:lnTo>
                  <a:lnTo>
                    <a:pt x="1191691" y="563232"/>
                  </a:lnTo>
                  <a:lnTo>
                    <a:pt x="1191691" y="549630"/>
                  </a:lnTo>
                  <a:lnTo>
                    <a:pt x="1187196" y="545630"/>
                  </a:lnTo>
                  <a:lnTo>
                    <a:pt x="67576" y="545630"/>
                  </a:lnTo>
                  <a:lnTo>
                    <a:pt x="67576" y="422427"/>
                  </a:lnTo>
                  <a:lnTo>
                    <a:pt x="47739" y="422427"/>
                  </a:lnTo>
                  <a:lnTo>
                    <a:pt x="47739" y="559358"/>
                  </a:lnTo>
                  <a:lnTo>
                    <a:pt x="52247" y="563232"/>
                  </a:lnTo>
                  <a:lnTo>
                    <a:pt x="1171854" y="563232"/>
                  </a:lnTo>
                  <a:lnTo>
                    <a:pt x="1171854" y="636460"/>
                  </a:lnTo>
                  <a:lnTo>
                    <a:pt x="1141298" y="589991"/>
                  </a:lnTo>
                  <a:lnTo>
                    <a:pt x="1135214" y="588581"/>
                  </a:lnTo>
                  <a:lnTo>
                    <a:pt x="1125702" y="593509"/>
                  </a:lnTo>
                  <a:lnTo>
                    <a:pt x="1124115" y="598906"/>
                  </a:lnTo>
                  <a:lnTo>
                    <a:pt x="1181773" y="686562"/>
                  </a:lnTo>
                  <a:lnTo>
                    <a:pt x="1193266" y="669074"/>
                  </a:lnTo>
                  <a:lnTo>
                    <a:pt x="1239431" y="59890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539726" y="3250022"/>
              <a:ext cx="1666875" cy="1707514"/>
            </a:xfrm>
            <a:custGeom>
              <a:avLst/>
              <a:gdLst/>
              <a:ahLst/>
              <a:cxnLst/>
              <a:rect l="l" t="t" r="r" b="b"/>
              <a:pathLst>
                <a:path w="1666875" h="1707514">
                  <a:moveTo>
                    <a:pt x="409968" y="1261409"/>
                  </a:moveTo>
                  <a:lnTo>
                    <a:pt x="826548" y="1261409"/>
                  </a:lnTo>
                  <a:lnTo>
                    <a:pt x="826548" y="1067797"/>
                  </a:lnTo>
                  <a:lnTo>
                    <a:pt x="409968" y="1067797"/>
                  </a:lnTo>
                  <a:lnTo>
                    <a:pt x="409968" y="1261409"/>
                  </a:lnTo>
                  <a:close/>
                </a:path>
                <a:path w="1666875" h="1707514">
                  <a:moveTo>
                    <a:pt x="1203454" y="1707302"/>
                  </a:moveTo>
                  <a:lnTo>
                    <a:pt x="1666321" y="1707302"/>
                  </a:lnTo>
                  <a:lnTo>
                    <a:pt x="1666321" y="1519557"/>
                  </a:lnTo>
                  <a:lnTo>
                    <a:pt x="1203454" y="1519557"/>
                  </a:lnTo>
                  <a:lnTo>
                    <a:pt x="1203454" y="1707302"/>
                  </a:lnTo>
                  <a:close/>
                </a:path>
                <a:path w="1666875" h="1707514">
                  <a:moveTo>
                    <a:pt x="0" y="155475"/>
                  </a:moveTo>
                  <a:lnTo>
                    <a:pt x="238045" y="0"/>
                  </a:lnTo>
                  <a:lnTo>
                    <a:pt x="476091" y="155475"/>
                  </a:lnTo>
                  <a:lnTo>
                    <a:pt x="238045" y="310951"/>
                  </a:lnTo>
                  <a:lnTo>
                    <a:pt x="0" y="155475"/>
                  </a:lnTo>
                  <a:close/>
                </a:path>
              </a:pathLst>
            </a:custGeom>
            <a:ln w="249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29438" y="3396703"/>
              <a:ext cx="2784475" cy="920115"/>
            </a:xfrm>
            <a:custGeom>
              <a:avLst/>
              <a:gdLst/>
              <a:ahLst/>
              <a:cxnLst/>
              <a:rect l="l" t="t" r="r" b="b"/>
              <a:pathLst>
                <a:path w="2784475" h="920114">
                  <a:moveTo>
                    <a:pt x="2111997" y="0"/>
                  </a:moveTo>
                  <a:lnTo>
                    <a:pt x="50126" y="0"/>
                  </a:lnTo>
                  <a:lnTo>
                    <a:pt x="47218" y="2705"/>
                  </a:lnTo>
                  <a:lnTo>
                    <a:pt x="47218" y="361353"/>
                  </a:lnTo>
                  <a:lnTo>
                    <a:pt x="11379" y="306844"/>
                  </a:lnTo>
                  <a:lnTo>
                    <a:pt x="7404" y="305904"/>
                  </a:lnTo>
                  <a:lnTo>
                    <a:pt x="1066" y="309194"/>
                  </a:lnTo>
                  <a:lnTo>
                    <a:pt x="0" y="312712"/>
                  </a:lnTo>
                  <a:lnTo>
                    <a:pt x="53822" y="394614"/>
                  </a:lnTo>
                  <a:lnTo>
                    <a:pt x="61468" y="382993"/>
                  </a:lnTo>
                  <a:lnTo>
                    <a:pt x="107657" y="312712"/>
                  </a:lnTo>
                  <a:lnTo>
                    <a:pt x="106591" y="309194"/>
                  </a:lnTo>
                  <a:lnTo>
                    <a:pt x="100253" y="305904"/>
                  </a:lnTo>
                  <a:lnTo>
                    <a:pt x="96278" y="306844"/>
                  </a:lnTo>
                  <a:lnTo>
                    <a:pt x="60439" y="361353"/>
                  </a:lnTo>
                  <a:lnTo>
                    <a:pt x="60439" y="11734"/>
                  </a:lnTo>
                  <a:lnTo>
                    <a:pt x="2111997" y="11734"/>
                  </a:lnTo>
                  <a:lnTo>
                    <a:pt x="2111997" y="5867"/>
                  </a:lnTo>
                  <a:lnTo>
                    <a:pt x="2111997" y="0"/>
                  </a:lnTo>
                  <a:close/>
                </a:path>
                <a:path w="2784475" h="920114">
                  <a:moveTo>
                    <a:pt x="2398979" y="246176"/>
                  </a:moveTo>
                  <a:lnTo>
                    <a:pt x="2352789" y="175895"/>
                  </a:lnTo>
                  <a:lnTo>
                    <a:pt x="2345156" y="164274"/>
                  </a:lnTo>
                  <a:lnTo>
                    <a:pt x="2291334" y="246176"/>
                  </a:lnTo>
                  <a:lnTo>
                    <a:pt x="2292388" y="249821"/>
                  </a:lnTo>
                  <a:lnTo>
                    <a:pt x="2295563" y="251460"/>
                  </a:lnTo>
                  <a:lnTo>
                    <a:pt x="2298598" y="252984"/>
                  </a:lnTo>
                  <a:lnTo>
                    <a:pt x="2302700" y="252044"/>
                  </a:lnTo>
                  <a:lnTo>
                    <a:pt x="2304554" y="249351"/>
                  </a:lnTo>
                  <a:lnTo>
                    <a:pt x="2338540" y="197650"/>
                  </a:lnTo>
                  <a:lnTo>
                    <a:pt x="2338540" y="488492"/>
                  </a:lnTo>
                  <a:lnTo>
                    <a:pt x="258813" y="488492"/>
                  </a:lnTo>
                  <a:lnTo>
                    <a:pt x="258813" y="500227"/>
                  </a:lnTo>
                  <a:lnTo>
                    <a:pt x="2348725" y="500227"/>
                  </a:lnTo>
                  <a:lnTo>
                    <a:pt x="2351760" y="497522"/>
                  </a:lnTo>
                  <a:lnTo>
                    <a:pt x="2351760" y="494360"/>
                  </a:lnTo>
                  <a:lnTo>
                    <a:pt x="2351760" y="488492"/>
                  </a:lnTo>
                  <a:lnTo>
                    <a:pt x="2351760" y="197650"/>
                  </a:lnTo>
                  <a:lnTo>
                    <a:pt x="2385758" y="249351"/>
                  </a:lnTo>
                  <a:lnTo>
                    <a:pt x="2387600" y="252044"/>
                  </a:lnTo>
                  <a:lnTo>
                    <a:pt x="2391575" y="252984"/>
                  </a:lnTo>
                  <a:lnTo>
                    <a:pt x="2394750" y="251460"/>
                  </a:lnTo>
                  <a:lnTo>
                    <a:pt x="2397925" y="249821"/>
                  </a:lnTo>
                  <a:lnTo>
                    <a:pt x="2398979" y="246176"/>
                  </a:lnTo>
                  <a:close/>
                </a:path>
                <a:path w="2784475" h="920114">
                  <a:moveTo>
                    <a:pt x="2783954" y="837806"/>
                  </a:moveTo>
                  <a:lnTo>
                    <a:pt x="2782887" y="834288"/>
                  </a:lnTo>
                  <a:lnTo>
                    <a:pt x="2776550" y="830999"/>
                  </a:lnTo>
                  <a:lnTo>
                    <a:pt x="2772575" y="831938"/>
                  </a:lnTo>
                  <a:lnTo>
                    <a:pt x="2736735" y="886460"/>
                  </a:lnTo>
                  <a:lnTo>
                    <a:pt x="2736735" y="11734"/>
                  </a:lnTo>
                  <a:lnTo>
                    <a:pt x="2736735" y="5867"/>
                  </a:lnTo>
                  <a:lnTo>
                    <a:pt x="2736735" y="2705"/>
                  </a:lnTo>
                  <a:lnTo>
                    <a:pt x="2733827" y="0"/>
                  </a:lnTo>
                  <a:lnTo>
                    <a:pt x="2586367" y="0"/>
                  </a:lnTo>
                  <a:lnTo>
                    <a:pt x="2586367" y="11734"/>
                  </a:lnTo>
                  <a:lnTo>
                    <a:pt x="2723515" y="11734"/>
                  </a:lnTo>
                  <a:lnTo>
                    <a:pt x="2723515" y="886460"/>
                  </a:lnTo>
                  <a:lnTo>
                    <a:pt x="2687675" y="831938"/>
                  </a:lnTo>
                  <a:lnTo>
                    <a:pt x="2683713" y="830999"/>
                  </a:lnTo>
                  <a:lnTo>
                    <a:pt x="2677363" y="834288"/>
                  </a:lnTo>
                  <a:lnTo>
                    <a:pt x="2676296" y="837806"/>
                  </a:lnTo>
                  <a:lnTo>
                    <a:pt x="2730131" y="919708"/>
                  </a:lnTo>
                  <a:lnTo>
                    <a:pt x="2737764" y="908100"/>
                  </a:lnTo>
                  <a:lnTo>
                    <a:pt x="2783954" y="83780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71677" y="3795655"/>
              <a:ext cx="417195" cy="187960"/>
            </a:xfrm>
            <a:custGeom>
              <a:avLst/>
              <a:gdLst/>
              <a:ahLst/>
              <a:cxnLst/>
              <a:rect l="l" t="t" r="r" b="b"/>
              <a:pathLst>
                <a:path w="417195" h="187960">
                  <a:moveTo>
                    <a:pt x="0" y="187744"/>
                  </a:moveTo>
                  <a:lnTo>
                    <a:pt x="416580" y="187744"/>
                  </a:lnTo>
                  <a:lnTo>
                    <a:pt x="416580" y="0"/>
                  </a:lnTo>
                  <a:lnTo>
                    <a:pt x="0" y="0"/>
                  </a:lnTo>
                  <a:lnTo>
                    <a:pt x="0" y="187744"/>
                  </a:lnTo>
                  <a:close/>
                </a:path>
              </a:pathLst>
            </a:custGeom>
            <a:ln w="23971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148066" y="5186138"/>
              <a:ext cx="2025650" cy="229235"/>
            </a:xfrm>
            <a:custGeom>
              <a:avLst/>
              <a:gdLst/>
              <a:ahLst/>
              <a:cxnLst/>
              <a:rect l="l" t="t" r="r" b="b"/>
              <a:pathLst>
                <a:path w="2025650" h="229235">
                  <a:moveTo>
                    <a:pt x="1924998" y="140127"/>
                  </a:moveTo>
                  <a:lnTo>
                    <a:pt x="1918650" y="143389"/>
                  </a:lnTo>
                  <a:lnTo>
                    <a:pt x="1917592" y="146992"/>
                  </a:lnTo>
                  <a:lnTo>
                    <a:pt x="1919443" y="149784"/>
                  </a:lnTo>
                  <a:lnTo>
                    <a:pt x="1971417" y="228872"/>
                  </a:lnTo>
                  <a:lnTo>
                    <a:pt x="1979066" y="217232"/>
                  </a:lnTo>
                  <a:lnTo>
                    <a:pt x="1964804" y="217232"/>
                  </a:lnTo>
                  <a:lnTo>
                    <a:pt x="1964804" y="195573"/>
                  </a:lnTo>
                  <a:lnTo>
                    <a:pt x="1928965" y="141078"/>
                  </a:lnTo>
                  <a:lnTo>
                    <a:pt x="1924998" y="140127"/>
                  </a:lnTo>
                  <a:close/>
                </a:path>
                <a:path w="2025650" h="229235">
                  <a:moveTo>
                    <a:pt x="1964804" y="195573"/>
                  </a:moveTo>
                  <a:lnTo>
                    <a:pt x="1964804" y="217232"/>
                  </a:lnTo>
                  <a:lnTo>
                    <a:pt x="1978029" y="217232"/>
                  </a:lnTo>
                  <a:lnTo>
                    <a:pt x="1978029" y="214275"/>
                  </a:lnTo>
                  <a:lnTo>
                    <a:pt x="1965730" y="214275"/>
                  </a:lnTo>
                  <a:lnTo>
                    <a:pt x="1971417" y="205628"/>
                  </a:lnTo>
                  <a:lnTo>
                    <a:pt x="1964804" y="195573"/>
                  </a:lnTo>
                  <a:close/>
                </a:path>
                <a:path w="2025650" h="229235">
                  <a:moveTo>
                    <a:pt x="2017836" y="140127"/>
                  </a:moveTo>
                  <a:lnTo>
                    <a:pt x="2013868" y="141078"/>
                  </a:lnTo>
                  <a:lnTo>
                    <a:pt x="1978029" y="195573"/>
                  </a:lnTo>
                  <a:lnTo>
                    <a:pt x="1978029" y="217232"/>
                  </a:lnTo>
                  <a:lnTo>
                    <a:pt x="1979066" y="217232"/>
                  </a:lnTo>
                  <a:lnTo>
                    <a:pt x="2023390" y="149784"/>
                  </a:lnTo>
                  <a:lnTo>
                    <a:pt x="2025242" y="146992"/>
                  </a:lnTo>
                  <a:lnTo>
                    <a:pt x="2024184" y="143389"/>
                  </a:lnTo>
                  <a:lnTo>
                    <a:pt x="2017836" y="140127"/>
                  </a:lnTo>
                  <a:close/>
                </a:path>
                <a:path w="2025650" h="229235">
                  <a:moveTo>
                    <a:pt x="1971417" y="205628"/>
                  </a:moveTo>
                  <a:lnTo>
                    <a:pt x="1965730" y="214275"/>
                  </a:lnTo>
                  <a:lnTo>
                    <a:pt x="1977103" y="214275"/>
                  </a:lnTo>
                  <a:lnTo>
                    <a:pt x="1971417" y="205628"/>
                  </a:lnTo>
                  <a:close/>
                </a:path>
                <a:path w="2025650" h="229235">
                  <a:moveTo>
                    <a:pt x="1978029" y="195573"/>
                  </a:moveTo>
                  <a:lnTo>
                    <a:pt x="1971417" y="205628"/>
                  </a:lnTo>
                  <a:lnTo>
                    <a:pt x="1977103" y="214275"/>
                  </a:lnTo>
                  <a:lnTo>
                    <a:pt x="1978029" y="214275"/>
                  </a:lnTo>
                  <a:lnTo>
                    <a:pt x="1978029" y="195573"/>
                  </a:lnTo>
                  <a:close/>
                </a:path>
                <a:path w="2025650" h="229235">
                  <a:moveTo>
                    <a:pt x="1964804" y="5867"/>
                  </a:moveTo>
                  <a:lnTo>
                    <a:pt x="1964804" y="195573"/>
                  </a:lnTo>
                  <a:lnTo>
                    <a:pt x="1971417" y="205628"/>
                  </a:lnTo>
                  <a:lnTo>
                    <a:pt x="1978029" y="195573"/>
                  </a:lnTo>
                  <a:lnTo>
                    <a:pt x="1978029" y="11734"/>
                  </a:lnTo>
                  <a:lnTo>
                    <a:pt x="1971417" y="11734"/>
                  </a:lnTo>
                  <a:lnTo>
                    <a:pt x="1964804" y="5867"/>
                  </a:lnTo>
                  <a:close/>
                </a:path>
                <a:path w="2025650" h="229235">
                  <a:moveTo>
                    <a:pt x="1974987" y="0"/>
                  </a:moveTo>
                  <a:lnTo>
                    <a:pt x="0" y="0"/>
                  </a:lnTo>
                  <a:lnTo>
                    <a:pt x="0" y="11734"/>
                  </a:lnTo>
                  <a:lnTo>
                    <a:pt x="1964804" y="11734"/>
                  </a:lnTo>
                  <a:lnTo>
                    <a:pt x="1964804" y="5867"/>
                  </a:lnTo>
                  <a:lnTo>
                    <a:pt x="1978029" y="5867"/>
                  </a:lnTo>
                  <a:lnTo>
                    <a:pt x="1978029" y="2698"/>
                  </a:lnTo>
                  <a:lnTo>
                    <a:pt x="1974987" y="0"/>
                  </a:lnTo>
                  <a:close/>
                </a:path>
                <a:path w="2025650" h="229235">
                  <a:moveTo>
                    <a:pt x="1978029" y="5867"/>
                  </a:moveTo>
                  <a:lnTo>
                    <a:pt x="1964804" y="5867"/>
                  </a:lnTo>
                  <a:lnTo>
                    <a:pt x="1971417" y="11734"/>
                  </a:lnTo>
                  <a:lnTo>
                    <a:pt x="1978029" y="11734"/>
                  </a:lnTo>
                  <a:lnTo>
                    <a:pt x="1978029" y="586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42069" y="2082485"/>
              <a:ext cx="1541145" cy="598805"/>
            </a:xfrm>
            <a:custGeom>
              <a:avLst/>
              <a:gdLst/>
              <a:ahLst/>
              <a:cxnLst/>
              <a:rect l="l" t="t" r="r" b="b"/>
              <a:pathLst>
                <a:path w="1541145" h="598805">
                  <a:moveTo>
                    <a:pt x="0" y="193611"/>
                  </a:moveTo>
                  <a:lnTo>
                    <a:pt x="416580" y="193611"/>
                  </a:lnTo>
                  <a:lnTo>
                    <a:pt x="416580" y="0"/>
                  </a:lnTo>
                  <a:lnTo>
                    <a:pt x="0" y="0"/>
                  </a:lnTo>
                  <a:lnTo>
                    <a:pt x="0" y="193611"/>
                  </a:lnTo>
                  <a:close/>
                </a:path>
                <a:path w="1541145" h="598805">
                  <a:moveTo>
                    <a:pt x="1124105" y="598435"/>
                  </a:moveTo>
                  <a:lnTo>
                    <a:pt x="1540686" y="598435"/>
                  </a:lnTo>
                  <a:lnTo>
                    <a:pt x="1540686" y="404824"/>
                  </a:lnTo>
                  <a:lnTo>
                    <a:pt x="1124105" y="404824"/>
                  </a:lnTo>
                  <a:lnTo>
                    <a:pt x="1124105" y="598435"/>
                  </a:lnTo>
                  <a:close/>
                </a:path>
              </a:pathLst>
            </a:custGeom>
            <a:ln w="249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47051" y="2279040"/>
              <a:ext cx="2377440" cy="2493645"/>
            </a:xfrm>
            <a:custGeom>
              <a:avLst/>
              <a:gdLst/>
              <a:ahLst/>
              <a:cxnLst/>
              <a:rect l="l" t="t" r="r" b="b"/>
              <a:pathLst>
                <a:path w="2377440" h="2493645">
                  <a:moveTo>
                    <a:pt x="924140" y="308013"/>
                  </a:moveTo>
                  <a:lnTo>
                    <a:pt x="907110" y="299212"/>
                  </a:lnTo>
                  <a:lnTo>
                    <a:pt x="825360" y="256971"/>
                  </a:lnTo>
                  <a:lnTo>
                    <a:pt x="819277" y="258381"/>
                  </a:lnTo>
                  <a:lnTo>
                    <a:pt x="816622" y="262610"/>
                  </a:lnTo>
                  <a:lnTo>
                    <a:pt x="813854" y="266712"/>
                  </a:lnTo>
                  <a:lnTo>
                    <a:pt x="815441" y="272110"/>
                  </a:lnTo>
                  <a:lnTo>
                    <a:pt x="867791" y="299212"/>
                  </a:lnTo>
                  <a:lnTo>
                    <a:pt x="19837" y="299212"/>
                  </a:lnTo>
                  <a:lnTo>
                    <a:pt x="19837" y="0"/>
                  </a:lnTo>
                  <a:lnTo>
                    <a:pt x="0" y="0"/>
                  </a:lnTo>
                  <a:lnTo>
                    <a:pt x="0" y="312940"/>
                  </a:lnTo>
                  <a:lnTo>
                    <a:pt x="4495" y="316814"/>
                  </a:lnTo>
                  <a:lnTo>
                    <a:pt x="868032" y="316814"/>
                  </a:lnTo>
                  <a:lnTo>
                    <a:pt x="820191" y="341579"/>
                  </a:lnTo>
                  <a:lnTo>
                    <a:pt x="815441" y="343916"/>
                  </a:lnTo>
                  <a:lnTo>
                    <a:pt x="813854" y="349313"/>
                  </a:lnTo>
                  <a:lnTo>
                    <a:pt x="816622" y="353542"/>
                  </a:lnTo>
                  <a:lnTo>
                    <a:pt x="819277" y="357771"/>
                  </a:lnTo>
                  <a:lnTo>
                    <a:pt x="825360" y="359181"/>
                  </a:lnTo>
                  <a:lnTo>
                    <a:pt x="907148" y="316814"/>
                  </a:lnTo>
                  <a:lnTo>
                    <a:pt x="924140" y="308013"/>
                  </a:lnTo>
                  <a:close/>
                </a:path>
                <a:path w="2377440" h="2493645">
                  <a:moveTo>
                    <a:pt x="1193406" y="886383"/>
                  </a:moveTo>
                  <a:lnTo>
                    <a:pt x="1191679" y="880986"/>
                  </a:lnTo>
                  <a:lnTo>
                    <a:pt x="1187056" y="878522"/>
                  </a:lnTo>
                  <a:lnTo>
                    <a:pt x="1182293" y="876058"/>
                  </a:lnTo>
                  <a:lnTo>
                    <a:pt x="1176210" y="877468"/>
                  </a:lnTo>
                  <a:lnTo>
                    <a:pt x="1145654" y="923937"/>
                  </a:lnTo>
                  <a:lnTo>
                    <a:pt x="1145654" y="698169"/>
                  </a:lnTo>
                  <a:lnTo>
                    <a:pt x="1145654" y="684555"/>
                  </a:lnTo>
                  <a:lnTo>
                    <a:pt x="1143939" y="683031"/>
                  </a:lnTo>
                  <a:lnTo>
                    <a:pt x="1143939" y="680567"/>
                  </a:lnTo>
                  <a:lnTo>
                    <a:pt x="1143939" y="404825"/>
                  </a:lnTo>
                  <a:lnTo>
                    <a:pt x="1124102" y="404825"/>
                  </a:lnTo>
                  <a:lnTo>
                    <a:pt x="1124102" y="694296"/>
                  </a:lnTo>
                  <a:lnTo>
                    <a:pt x="1125816" y="695782"/>
                  </a:lnTo>
                  <a:lnTo>
                    <a:pt x="1125816" y="923937"/>
                  </a:lnTo>
                  <a:lnTo>
                    <a:pt x="1095273" y="877468"/>
                  </a:lnTo>
                  <a:lnTo>
                    <a:pt x="1089190" y="876058"/>
                  </a:lnTo>
                  <a:lnTo>
                    <a:pt x="1079665" y="880986"/>
                  </a:lnTo>
                  <a:lnTo>
                    <a:pt x="1078077" y="886383"/>
                  </a:lnTo>
                  <a:lnTo>
                    <a:pt x="1135735" y="974039"/>
                  </a:lnTo>
                  <a:lnTo>
                    <a:pt x="1147241" y="956551"/>
                  </a:lnTo>
                  <a:lnTo>
                    <a:pt x="1193406" y="886383"/>
                  </a:lnTo>
                  <a:close/>
                </a:path>
                <a:path w="2377440" h="2493645">
                  <a:moveTo>
                    <a:pt x="2377287" y="2411692"/>
                  </a:moveTo>
                  <a:lnTo>
                    <a:pt x="2376220" y="2408059"/>
                  </a:lnTo>
                  <a:lnTo>
                    <a:pt x="2369870" y="2404770"/>
                  </a:lnTo>
                  <a:lnTo>
                    <a:pt x="2365908" y="2405710"/>
                  </a:lnTo>
                  <a:lnTo>
                    <a:pt x="2330069" y="2460218"/>
                  </a:lnTo>
                  <a:lnTo>
                    <a:pt x="2330069" y="2144395"/>
                  </a:lnTo>
                  <a:lnTo>
                    <a:pt x="2330069" y="2138527"/>
                  </a:lnTo>
                  <a:lnTo>
                    <a:pt x="2330069" y="2135352"/>
                  </a:lnTo>
                  <a:lnTo>
                    <a:pt x="2327160" y="2132660"/>
                  </a:lnTo>
                  <a:lnTo>
                    <a:pt x="1719211" y="2132660"/>
                  </a:lnTo>
                  <a:lnTo>
                    <a:pt x="1719211" y="2144395"/>
                  </a:lnTo>
                  <a:lnTo>
                    <a:pt x="2316848" y="2144395"/>
                  </a:lnTo>
                  <a:lnTo>
                    <a:pt x="2316848" y="2460218"/>
                  </a:lnTo>
                  <a:lnTo>
                    <a:pt x="2281009" y="2405710"/>
                  </a:lnTo>
                  <a:lnTo>
                    <a:pt x="2277033" y="2404770"/>
                  </a:lnTo>
                  <a:lnTo>
                    <a:pt x="2270696" y="2408059"/>
                  </a:lnTo>
                  <a:lnTo>
                    <a:pt x="2269629" y="2411692"/>
                  </a:lnTo>
                  <a:lnTo>
                    <a:pt x="2323452" y="2493594"/>
                  </a:lnTo>
                  <a:lnTo>
                    <a:pt x="2331174" y="2481859"/>
                  </a:lnTo>
                  <a:lnTo>
                    <a:pt x="2377287" y="241169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685198" y="5098133"/>
              <a:ext cx="462915" cy="187960"/>
            </a:xfrm>
            <a:custGeom>
              <a:avLst/>
              <a:gdLst/>
              <a:ahLst/>
              <a:cxnLst/>
              <a:rect l="l" t="t" r="r" b="b"/>
              <a:pathLst>
                <a:path w="462915" h="187960">
                  <a:moveTo>
                    <a:pt x="0" y="187744"/>
                  </a:moveTo>
                  <a:lnTo>
                    <a:pt x="462867" y="187744"/>
                  </a:lnTo>
                  <a:lnTo>
                    <a:pt x="462867" y="0"/>
                  </a:lnTo>
                  <a:lnTo>
                    <a:pt x="0" y="0"/>
                  </a:lnTo>
                  <a:lnTo>
                    <a:pt x="0" y="187744"/>
                  </a:lnTo>
                  <a:close/>
                </a:path>
              </a:pathLst>
            </a:custGeom>
            <a:ln w="2388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862807" y="4957325"/>
              <a:ext cx="1118870" cy="140970"/>
            </a:xfrm>
            <a:custGeom>
              <a:avLst/>
              <a:gdLst/>
              <a:ahLst/>
              <a:cxnLst/>
              <a:rect l="l" t="t" r="r" b="b"/>
              <a:pathLst>
                <a:path w="1118870" h="140970">
                  <a:moveTo>
                    <a:pt x="7405" y="52099"/>
                  </a:moveTo>
                  <a:lnTo>
                    <a:pt x="1057" y="55384"/>
                  </a:lnTo>
                  <a:lnTo>
                    <a:pt x="0" y="59022"/>
                  </a:lnTo>
                  <a:lnTo>
                    <a:pt x="53824" y="140925"/>
                  </a:lnTo>
                  <a:lnTo>
                    <a:pt x="61536" y="129191"/>
                  </a:lnTo>
                  <a:lnTo>
                    <a:pt x="47212" y="129191"/>
                  </a:lnTo>
                  <a:lnTo>
                    <a:pt x="47212" y="107550"/>
                  </a:lnTo>
                  <a:lnTo>
                    <a:pt x="11373" y="53037"/>
                  </a:lnTo>
                  <a:lnTo>
                    <a:pt x="7405" y="52099"/>
                  </a:lnTo>
                  <a:close/>
                </a:path>
                <a:path w="1118870" h="140970">
                  <a:moveTo>
                    <a:pt x="47212" y="107550"/>
                  </a:moveTo>
                  <a:lnTo>
                    <a:pt x="47212" y="129191"/>
                  </a:lnTo>
                  <a:lnTo>
                    <a:pt x="60437" y="129191"/>
                  </a:lnTo>
                  <a:lnTo>
                    <a:pt x="60437" y="126258"/>
                  </a:lnTo>
                  <a:lnTo>
                    <a:pt x="48138" y="126258"/>
                  </a:lnTo>
                  <a:lnTo>
                    <a:pt x="53824" y="117608"/>
                  </a:lnTo>
                  <a:lnTo>
                    <a:pt x="47212" y="107550"/>
                  </a:lnTo>
                  <a:close/>
                </a:path>
                <a:path w="1118870" h="140970">
                  <a:moveTo>
                    <a:pt x="100243" y="52099"/>
                  </a:moveTo>
                  <a:lnTo>
                    <a:pt x="96276" y="53037"/>
                  </a:lnTo>
                  <a:lnTo>
                    <a:pt x="60437" y="107550"/>
                  </a:lnTo>
                  <a:lnTo>
                    <a:pt x="60437" y="129191"/>
                  </a:lnTo>
                  <a:lnTo>
                    <a:pt x="61536" y="129191"/>
                  </a:lnTo>
                  <a:lnTo>
                    <a:pt x="107649" y="59022"/>
                  </a:lnTo>
                  <a:lnTo>
                    <a:pt x="106591" y="55384"/>
                  </a:lnTo>
                  <a:lnTo>
                    <a:pt x="100243" y="52099"/>
                  </a:lnTo>
                  <a:close/>
                </a:path>
                <a:path w="1118870" h="140970">
                  <a:moveTo>
                    <a:pt x="53824" y="117608"/>
                  </a:moveTo>
                  <a:lnTo>
                    <a:pt x="48138" y="126258"/>
                  </a:lnTo>
                  <a:lnTo>
                    <a:pt x="59511" y="126258"/>
                  </a:lnTo>
                  <a:lnTo>
                    <a:pt x="53824" y="117608"/>
                  </a:lnTo>
                  <a:close/>
                </a:path>
                <a:path w="1118870" h="140970">
                  <a:moveTo>
                    <a:pt x="60437" y="107550"/>
                  </a:moveTo>
                  <a:lnTo>
                    <a:pt x="53824" y="117608"/>
                  </a:lnTo>
                  <a:lnTo>
                    <a:pt x="59511" y="126258"/>
                  </a:lnTo>
                  <a:lnTo>
                    <a:pt x="60437" y="126258"/>
                  </a:lnTo>
                  <a:lnTo>
                    <a:pt x="60437" y="107550"/>
                  </a:lnTo>
                  <a:close/>
                </a:path>
                <a:path w="1118870" h="140970">
                  <a:moveTo>
                    <a:pt x="88716" y="64537"/>
                  </a:moveTo>
                  <a:lnTo>
                    <a:pt x="50121" y="64537"/>
                  </a:lnTo>
                  <a:lnTo>
                    <a:pt x="47212" y="67236"/>
                  </a:lnTo>
                  <a:lnTo>
                    <a:pt x="47212" y="107550"/>
                  </a:lnTo>
                  <a:lnTo>
                    <a:pt x="53824" y="117608"/>
                  </a:lnTo>
                  <a:lnTo>
                    <a:pt x="60437" y="107550"/>
                  </a:lnTo>
                  <a:lnTo>
                    <a:pt x="60437" y="76271"/>
                  </a:lnTo>
                  <a:lnTo>
                    <a:pt x="53824" y="76271"/>
                  </a:lnTo>
                  <a:lnTo>
                    <a:pt x="60437" y="70404"/>
                  </a:lnTo>
                  <a:lnTo>
                    <a:pt x="84858" y="70404"/>
                  </a:lnTo>
                  <a:lnTo>
                    <a:pt x="88716" y="64537"/>
                  </a:lnTo>
                  <a:close/>
                </a:path>
                <a:path w="1118870" h="140970">
                  <a:moveTo>
                    <a:pt x="60437" y="70404"/>
                  </a:moveTo>
                  <a:lnTo>
                    <a:pt x="53824" y="76271"/>
                  </a:lnTo>
                  <a:lnTo>
                    <a:pt x="60437" y="76271"/>
                  </a:lnTo>
                  <a:lnTo>
                    <a:pt x="60437" y="70404"/>
                  </a:lnTo>
                  <a:close/>
                </a:path>
                <a:path w="1118870" h="140970">
                  <a:moveTo>
                    <a:pt x="84858" y="70404"/>
                  </a:moveTo>
                  <a:lnTo>
                    <a:pt x="60437" y="70404"/>
                  </a:lnTo>
                  <a:lnTo>
                    <a:pt x="60437" y="76271"/>
                  </a:lnTo>
                  <a:lnTo>
                    <a:pt x="81001" y="76271"/>
                  </a:lnTo>
                  <a:lnTo>
                    <a:pt x="84858" y="70404"/>
                  </a:lnTo>
                  <a:close/>
                </a:path>
                <a:path w="1118870" h="140970">
                  <a:moveTo>
                    <a:pt x="1105194" y="64537"/>
                  </a:moveTo>
                  <a:lnTo>
                    <a:pt x="104024" y="64537"/>
                  </a:lnTo>
                  <a:lnTo>
                    <a:pt x="96313" y="76271"/>
                  </a:lnTo>
                  <a:lnTo>
                    <a:pt x="1115509" y="76271"/>
                  </a:lnTo>
                  <a:lnTo>
                    <a:pt x="1118419" y="73689"/>
                  </a:lnTo>
                  <a:lnTo>
                    <a:pt x="1118419" y="70404"/>
                  </a:lnTo>
                  <a:lnTo>
                    <a:pt x="1105194" y="70404"/>
                  </a:lnTo>
                  <a:lnTo>
                    <a:pt x="1105194" y="64537"/>
                  </a:lnTo>
                  <a:close/>
                </a:path>
                <a:path w="1118870" h="140970">
                  <a:moveTo>
                    <a:pt x="1118419" y="0"/>
                  </a:moveTo>
                  <a:lnTo>
                    <a:pt x="1105194" y="0"/>
                  </a:lnTo>
                  <a:lnTo>
                    <a:pt x="1105194" y="70404"/>
                  </a:lnTo>
                  <a:lnTo>
                    <a:pt x="1111806" y="64537"/>
                  </a:lnTo>
                  <a:lnTo>
                    <a:pt x="1118419" y="64537"/>
                  </a:lnTo>
                  <a:lnTo>
                    <a:pt x="1118419" y="0"/>
                  </a:lnTo>
                  <a:close/>
                </a:path>
                <a:path w="1118870" h="140970">
                  <a:moveTo>
                    <a:pt x="1118419" y="64537"/>
                  </a:moveTo>
                  <a:lnTo>
                    <a:pt x="1111806" y="64537"/>
                  </a:lnTo>
                  <a:lnTo>
                    <a:pt x="1105194" y="70404"/>
                  </a:lnTo>
                  <a:lnTo>
                    <a:pt x="1118419" y="70404"/>
                  </a:lnTo>
                  <a:lnTo>
                    <a:pt x="1118419" y="6453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802692" y="5414987"/>
              <a:ext cx="1547495" cy="663575"/>
            </a:xfrm>
            <a:custGeom>
              <a:avLst/>
              <a:gdLst/>
              <a:ahLst/>
              <a:cxnLst/>
              <a:rect l="l" t="t" r="r" b="b"/>
              <a:pathLst>
                <a:path w="1547495" h="663575">
                  <a:moveTo>
                    <a:pt x="1084431" y="187744"/>
                  </a:moveTo>
                  <a:lnTo>
                    <a:pt x="1547298" y="187744"/>
                  </a:lnTo>
                  <a:lnTo>
                    <a:pt x="1547298" y="0"/>
                  </a:lnTo>
                  <a:lnTo>
                    <a:pt x="1084431" y="0"/>
                  </a:lnTo>
                  <a:lnTo>
                    <a:pt x="1084431" y="187744"/>
                  </a:lnTo>
                  <a:close/>
                </a:path>
                <a:path w="1547495" h="663575">
                  <a:moveTo>
                    <a:pt x="0" y="662973"/>
                  </a:moveTo>
                  <a:lnTo>
                    <a:pt x="462867" y="662973"/>
                  </a:lnTo>
                  <a:lnTo>
                    <a:pt x="462867" y="475228"/>
                  </a:lnTo>
                  <a:lnTo>
                    <a:pt x="0" y="475228"/>
                  </a:lnTo>
                  <a:lnTo>
                    <a:pt x="0" y="662973"/>
                  </a:lnTo>
                  <a:close/>
                </a:path>
              </a:pathLst>
            </a:custGeom>
            <a:ln w="249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436055" y="5602744"/>
              <a:ext cx="4688205" cy="610235"/>
            </a:xfrm>
            <a:custGeom>
              <a:avLst/>
              <a:gdLst/>
              <a:ahLst/>
              <a:cxnLst/>
              <a:rect l="l" t="t" r="r" b="b"/>
              <a:pathLst>
                <a:path w="4688205" h="610235">
                  <a:moveTo>
                    <a:pt x="3368344" y="375488"/>
                  </a:moveTo>
                  <a:lnTo>
                    <a:pt x="50126" y="375488"/>
                  </a:lnTo>
                  <a:lnTo>
                    <a:pt x="47205" y="378117"/>
                  </a:lnTo>
                  <a:lnTo>
                    <a:pt x="47205" y="576884"/>
                  </a:lnTo>
                  <a:lnTo>
                    <a:pt x="11379" y="522389"/>
                  </a:lnTo>
                  <a:lnTo>
                    <a:pt x="7404" y="521436"/>
                  </a:lnTo>
                  <a:lnTo>
                    <a:pt x="1054" y="524700"/>
                  </a:lnTo>
                  <a:lnTo>
                    <a:pt x="0" y="528307"/>
                  </a:lnTo>
                  <a:lnTo>
                    <a:pt x="1854" y="531101"/>
                  </a:lnTo>
                  <a:lnTo>
                    <a:pt x="53822" y="610184"/>
                  </a:lnTo>
                  <a:lnTo>
                    <a:pt x="61468" y="598551"/>
                  </a:lnTo>
                  <a:lnTo>
                    <a:pt x="105803" y="531101"/>
                  </a:lnTo>
                  <a:lnTo>
                    <a:pt x="107645" y="528307"/>
                  </a:lnTo>
                  <a:lnTo>
                    <a:pt x="106591" y="524700"/>
                  </a:lnTo>
                  <a:lnTo>
                    <a:pt x="100241" y="521436"/>
                  </a:lnTo>
                  <a:lnTo>
                    <a:pt x="96278" y="522389"/>
                  </a:lnTo>
                  <a:lnTo>
                    <a:pt x="60439" y="576884"/>
                  </a:lnTo>
                  <a:lnTo>
                    <a:pt x="60439" y="387223"/>
                  </a:lnTo>
                  <a:lnTo>
                    <a:pt x="3368344" y="387223"/>
                  </a:lnTo>
                  <a:lnTo>
                    <a:pt x="3368344" y="381355"/>
                  </a:lnTo>
                  <a:lnTo>
                    <a:pt x="3368344" y="375488"/>
                  </a:lnTo>
                  <a:close/>
                </a:path>
                <a:path w="4688205" h="610235">
                  <a:moveTo>
                    <a:pt x="4688179" y="0"/>
                  </a:moveTo>
                  <a:lnTo>
                    <a:pt x="4674959" y="0"/>
                  </a:lnTo>
                  <a:lnTo>
                    <a:pt x="4674959" y="375488"/>
                  </a:lnTo>
                  <a:lnTo>
                    <a:pt x="3867035" y="375488"/>
                  </a:lnTo>
                  <a:lnTo>
                    <a:pt x="3855694" y="381355"/>
                  </a:lnTo>
                  <a:lnTo>
                    <a:pt x="3865486" y="376275"/>
                  </a:lnTo>
                  <a:lnTo>
                    <a:pt x="3867035" y="375488"/>
                  </a:lnTo>
                  <a:lnTo>
                    <a:pt x="3928414" y="343712"/>
                  </a:lnTo>
                  <a:lnTo>
                    <a:pt x="3929481" y="340131"/>
                  </a:lnTo>
                  <a:lnTo>
                    <a:pt x="3925773" y="334530"/>
                  </a:lnTo>
                  <a:lnTo>
                    <a:pt x="3921810" y="333578"/>
                  </a:lnTo>
                  <a:lnTo>
                    <a:pt x="3829494" y="381355"/>
                  </a:lnTo>
                  <a:lnTo>
                    <a:pt x="3921810" y="429120"/>
                  </a:lnTo>
                  <a:lnTo>
                    <a:pt x="3925773" y="428180"/>
                  </a:lnTo>
                  <a:lnTo>
                    <a:pt x="3929481" y="422579"/>
                  </a:lnTo>
                  <a:lnTo>
                    <a:pt x="3928414" y="418985"/>
                  </a:lnTo>
                  <a:lnTo>
                    <a:pt x="3867035" y="387223"/>
                  </a:lnTo>
                  <a:lnTo>
                    <a:pt x="4685271" y="387223"/>
                  </a:lnTo>
                  <a:lnTo>
                    <a:pt x="4688179" y="384594"/>
                  </a:lnTo>
                  <a:lnTo>
                    <a:pt x="4688179" y="381355"/>
                  </a:lnTo>
                  <a:lnTo>
                    <a:pt x="4688179" y="375488"/>
                  </a:lnTo>
                  <a:lnTo>
                    <a:pt x="4688179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225390" y="6212901"/>
              <a:ext cx="522605" cy="193675"/>
            </a:xfrm>
            <a:custGeom>
              <a:avLst/>
              <a:gdLst/>
              <a:ahLst/>
              <a:cxnLst/>
              <a:rect l="l" t="t" r="r" b="b"/>
              <a:pathLst>
                <a:path w="522604" h="193675">
                  <a:moveTo>
                    <a:pt x="83977" y="0"/>
                  </a:moveTo>
                  <a:lnTo>
                    <a:pt x="438401" y="0"/>
                  </a:lnTo>
                  <a:lnTo>
                    <a:pt x="471049" y="7608"/>
                  </a:lnTo>
                  <a:lnTo>
                    <a:pt x="497747" y="28355"/>
                  </a:lnTo>
                  <a:lnTo>
                    <a:pt x="515766" y="59126"/>
                  </a:lnTo>
                  <a:lnTo>
                    <a:pt x="522378" y="96805"/>
                  </a:lnTo>
                  <a:lnTo>
                    <a:pt x="515766" y="134488"/>
                  </a:lnTo>
                  <a:lnTo>
                    <a:pt x="497747" y="165260"/>
                  </a:lnTo>
                  <a:lnTo>
                    <a:pt x="471049" y="186006"/>
                  </a:lnTo>
                  <a:lnTo>
                    <a:pt x="438401" y="193613"/>
                  </a:lnTo>
                  <a:lnTo>
                    <a:pt x="83977" y="193613"/>
                  </a:lnTo>
                  <a:lnTo>
                    <a:pt x="51328" y="186006"/>
                  </a:lnTo>
                  <a:lnTo>
                    <a:pt x="24631" y="165260"/>
                  </a:lnTo>
                  <a:lnTo>
                    <a:pt x="6612" y="134488"/>
                  </a:lnTo>
                  <a:lnTo>
                    <a:pt x="0" y="96805"/>
                  </a:lnTo>
                  <a:lnTo>
                    <a:pt x="6612" y="59126"/>
                  </a:lnTo>
                  <a:lnTo>
                    <a:pt x="24631" y="28355"/>
                  </a:lnTo>
                  <a:lnTo>
                    <a:pt x="51328" y="7608"/>
                  </a:lnTo>
                  <a:lnTo>
                    <a:pt x="83977" y="0"/>
                  </a:lnTo>
                  <a:close/>
                </a:path>
              </a:pathLst>
            </a:custGeom>
            <a:ln w="2382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14680" y="2632011"/>
            <a:ext cx="183959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BEASISWA PENGHARGAAN </a:t>
            </a: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PRESTASI</a:t>
            </a:r>
            <a:r>
              <a:rPr sz="1800" b="1" spc="270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6A391F"/>
                </a:solidFill>
                <a:latin typeface="Trebuchet MS"/>
                <a:cs typeface="Trebuchet MS"/>
              </a:rPr>
              <a:t>BAKAT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MINAT</a:t>
            </a:r>
            <a:r>
              <a:rPr sz="1800" b="1" spc="-90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6A391F"/>
                </a:solidFill>
                <a:latin typeface="Trebuchet MS"/>
                <a:cs typeface="Trebuchet MS"/>
              </a:rPr>
              <a:t>DAN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KEGEMARAN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21478"/>
              </p:ext>
            </p:extLst>
          </p:nvPr>
        </p:nvGraphicFramePr>
        <p:xfrm>
          <a:off x="4337553" y="301864"/>
          <a:ext cx="7387588" cy="618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8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5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1610">
                <a:tc gridSpan="7">
                  <a:txBody>
                    <a:bodyPr/>
                    <a:lstStyle/>
                    <a:p>
                      <a:pPr algn="ctr">
                        <a:lnSpc>
                          <a:spcPts val="1305"/>
                        </a:lnSpc>
                        <a:spcBef>
                          <a:spcPts val="30"/>
                        </a:spcBef>
                      </a:pPr>
                      <a:r>
                        <a:rPr sz="1100" spc="80" dirty="0">
                          <a:latin typeface="Calibri"/>
                          <a:cs typeface="Calibri"/>
                        </a:rPr>
                        <a:t>SOP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80" dirty="0">
                          <a:latin typeface="Calibri"/>
                          <a:cs typeface="Calibri"/>
                        </a:rPr>
                        <a:t>PENGHARGAAN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(BEASISWA)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PRESTASI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BAKAT,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MINAT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DAN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KEGEMARAN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800" spc="40" dirty="0">
                          <a:latin typeface="Calibri"/>
                          <a:cs typeface="Calibri"/>
                        </a:rPr>
                        <a:t>Pelaksana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algn="ctr">
                        <a:lnSpc>
                          <a:spcPts val="830"/>
                        </a:lnSpc>
                      </a:pPr>
                      <a:r>
                        <a:rPr sz="800" spc="50" dirty="0">
                          <a:latin typeface="Calibri"/>
                          <a:cs typeface="Calibri"/>
                        </a:rPr>
                        <a:t>No.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830"/>
                        </a:lnSpc>
                      </a:pPr>
                      <a:r>
                        <a:rPr sz="800" spc="45" dirty="0">
                          <a:latin typeface="Calibri"/>
                          <a:cs typeface="Calibri"/>
                        </a:rPr>
                        <a:t>Kegiatan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Mahasiswa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800" spc="-45" dirty="0" err="1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lang="en-US" sz="8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800" spc="-45" dirty="0" err="1">
                          <a:latin typeface="Arial MT"/>
                          <a:cs typeface="Arial MT"/>
                        </a:rPr>
                        <a:t>Umum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R="184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en-US" sz="800" spc="-35" dirty="0">
                          <a:latin typeface="Arial MT"/>
                          <a:cs typeface="Arial MT"/>
                        </a:rPr>
                        <a:t>Staf WR III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-40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III</a:t>
                      </a:r>
                      <a:endParaRPr sz="800" dirty="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Bagian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Keungan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75590">
                        <a:lnSpc>
                          <a:spcPts val="1060"/>
                        </a:lnSpc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8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informasi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8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(beasiswa)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Prestasi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Melengkapi</a:t>
                      </a:r>
                      <a:r>
                        <a:rPr sz="8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berkas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16510" marR="275590">
                        <a:lnSpc>
                          <a:spcPct val="110700"/>
                        </a:lnSpc>
                      </a:pPr>
                      <a:r>
                        <a:rPr sz="800" spc="-40" dirty="0">
                          <a:latin typeface="Arial MT"/>
                          <a:cs typeface="Arial MT"/>
                        </a:rPr>
                        <a:t>persyaratan</a:t>
                      </a:r>
                      <a:r>
                        <a:rPr sz="8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pengajuan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8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(beasiswa)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54000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Mengumpulkan</a:t>
                      </a:r>
                      <a:r>
                        <a:rPr sz="8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berkas,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upload</a:t>
                      </a:r>
                      <a:r>
                        <a:rPr sz="8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SIM</a:t>
                      </a:r>
                      <a:r>
                        <a:rPr sz="8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Penghargaan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165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(beasiswa)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Prestasi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33045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800" spc="-50" dirty="0">
                          <a:latin typeface="Arial MT"/>
                          <a:cs typeface="Arial MT"/>
                        </a:rPr>
                        <a:t>Identifikasi</a:t>
                      </a:r>
                      <a:r>
                        <a:rPr sz="8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rekapitulasi</a:t>
                      </a:r>
                      <a:r>
                        <a:rPr sz="8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80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berkas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persyaratan</a:t>
                      </a:r>
                      <a:r>
                        <a:rPr sz="8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0" dirty="0">
                          <a:latin typeface="Arial MT"/>
                          <a:cs typeface="Arial MT"/>
                        </a:rPr>
                        <a:t>Penghargaan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16510">
                        <a:lnSpc>
                          <a:spcPts val="910"/>
                        </a:lnSpc>
                        <a:spcBef>
                          <a:spcPts val="60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(beasiswa)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Prestasi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68580">
                        <a:lnSpc>
                          <a:spcPts val="1060"/>
                        </a:lnSpc>
                        <a:spcBef>
                          <a:spcPts val="10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8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informasi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8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8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0" dirty="0">
                          <a:latin typeface="Arial MT"/>
                          <a:cs typeface="Arial MT"/>
                        </a:rPr>
                        <a:t>beasiswa</a:t>
                      </a:r>
                      <a:r>
                        <a:rPr sz="8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diajukan,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jika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tidak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16510" marR="55244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800" spc="-40" dirty="0">
                          <a:latin typeface="Arial MT"/>
                          <a:cs typeface="Arial MT"/>
                        </a:rPr>
                        <a:t>lengkap,</a:t>
                      </a:r>
                      <a:r>
                        <a:rPr sz="8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diberikan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kesempatan</a:t>
                      </a:r>
                      <a:r>
                        <a:rPr sz="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0" dirty="0">
                          <a:latin typeface="Arial MT"/>
                          <a:cs typeface="Arial MT"/>
                        </a:rPr>
                        <a:t>melengkapi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000" spc="70" dirty="0">
                          <a:latin typeface="Calibri"/>
                          <a:cs typeface="Calibri"/>
                        </a:rPr>
                        <a:t>Kurang</a:t>
                      </a:r>
                      <a:r>
                        <a:rPr sz="1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Lengkap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244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47700">
                        <a:lnSpc>
                          <a:spcPct val="100000"/>
                        </a:lnSpc>
                      </a:pPr>
                      <a:r>
                        <a:rPr sz="1000" spc="55" dirty="0">
                          <a:latin typeface="Calibri"/>
                          <a:cs typeface="Calibri"/>
                        </a:rPr>
                        <a:t>Lengkap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95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00025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Upload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kekurangan</a:t>
                      </a:r>
                      <a:r>
                        <a:rPr sz="8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8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8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seperti</a:t>
                      </a:r>
                      <a:r>
                        <a:rPr sz="8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yang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dipersyaratkan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895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121920">
                        <a:lnSpc>
                          <a:spcPts val="1060"/>
                        </a:lnSpc>
                        <a:spcBef>
                          <a:spcPts val="10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Mengkoleksi</a:t>
                      </a:r>
                      <a:r>
                        <a:rPr sz="8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seluruh</a:t>
                      </a:r>
                      <a:r>
                        <a:rPr sz="8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bekas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Penghargaan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16510" marR="121920">
                        <a:lnSpc>
                          <a:spcPts val="1060"/>
                        </a:lnSpc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bagian</a:t>
                      </a:r>
                      <a:r>
                        <a:rPr sz="8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Keuangan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0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8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pengesahan</a:t>
                      </a:r>
                      <a:r>
                        <a:rPr sz="8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pimpinan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-45" dirty="0">
                          <a:latin typeface="Arial MT"/>
                          <a:cs typeface="Arial MT"/>
                        </a:rPr>
                        <a:t>Pengesahan</a:t>
                      </a:r>
                      <a:r>
                        <a:rPr sz="8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55" dirty="0">
                          <a:latin typeface="Arial MT"/>
                          <a:cs typeface="Arial MT"/>
                        </a:rPr>
                        <a:t>data</a:t>
                      </a:r>
                      <a:r>
                        <a:rPr sz="8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pengajuan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beasiswa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20" dirty="0"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55880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Pengiriman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Penghargaan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51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spc="35" dirty="0"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00025">
                        <a:lnSpc>
                          <a:spcPts val="1060"/>
                        </a:lnSpc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Upload</a:t>
                      </a:r>
                      <a:r>
                        <a:rPr sz="8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kekurangan</a:t>
                      </a:r>
                      <a:r>
                        <a:rPr sz="8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8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8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0" dirty="0">
                          <a:latin typeface="Arial MT"/>
                          <a:cs typeface="Arial MT"/>
                        </a:rPr>
                        <a:t>seperti</a:t>
                      </a:r>
                      <a:r>
                        <a:rPr sz="8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0" dirty="0">
                          <a:latin typeface="Arial MT"/>
                          <a:cs typeface="Arial MT"/>
                        </a:rPr>
                        <a:t>yang 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dipersyaratkan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5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800" spc="35" dirty="0">
                          <a:latin typeface="Calibri"/>
                          <a:cs typeface="Calibri"/>
                        </a:rPr>
                        <a:t>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87020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Pengumuman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0" dirty="0">
                          <a:latin typeface="Arial MT"/>
                          <a:cs typeface="Arial MT"/>
                        </a:rPr>
                        <a:t>pencairan</a:t>
                      </a:r>
                      <a:r>
                        <a:rPr sz="80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80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(beasiswa)</a:t>
                      </a:r>
                      <a:endParaRPr sz="800">
                        <a:latin typeface="Arial MT"/>
                        <a:cs typeface="Arial MT"/>
                      </a:endParaRPr>
                    </a:p>
                    <a:p>
                      <a:pPr marL="16510">
                        <a:lnSpc>
                          <a:spcPts val="910"/>
                        </a:lnSpc>
                        <a:spcBef>
                          <a:spcPts val="55"/>
                        </a:spcBef>
                      </a:pPr>
                      <a:r>
                        <a:rPr sz="800" spc="-10" dirty="0">
                          <a:latin typeface="Arial MT"/>
                          <a:cs typeface="Arial MT"/>
                        </a:rPr>
                        <a:t>Prestasi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480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spc="35" dirty="0">
                          <a:latin typeface="Calibri"/>
                          <a:cs typeface="Calibri"/>
                        </a:rPr>
                        <a:t>13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135255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800" spc="-35" dirty="0">
                          <a:latin typeface="Arial MT"/>
                          <a:cs typeface="Arial MT"/>
                        </a:rPr>
                        <a:t>Pencairan</a:t>
                      </a:r>
                      <a:r>
                        <a:rPr sz="8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45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8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prestasi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17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4635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9" name="Picture 18" descr="Universitas Bumigora">
            <a:extLst>
              <a:ext uri="{FF2B5EF4-FFF2-40B4-BE49-F238E27FC236}">
                <a16:creationId xmlns:a16="http://schemas.microsoft.com/office/drawing/2014/main" id="{EA16C75A-E97E-3AFB-921E-41CAAD638F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7705" y="1215257"/>
            <a:ext cx="5224780" cy="5140325"/>
            <a:chOff x="5937705" y="1215257"/>
            <a:chExt cx="5224780" cy="5140325"/>
          </a:xfrm>
        </p:grpSpPr>
        <p:sp>
          <p:nvSpPr>
            <p:cNvPr id="3" name="object 3"/>
            <p:cNvSpPr/>
            <p:nvPr/>
          </p:nvSpPr>
          <p:spPr>
            <a:xfrm>
              <a:off x="6043021" y="1226584"/>
              <a:ext cx="1617980" cy="571500"/>
            </a:xfrm>
            <a:custGeom>
              <a:avLst/>
              <a:gdLst/>
              <a:ahLst/>
              <a:cxnLst/>
              <a:rect l="l" t="t" r="r" b="b"/>
              <a:pathLst>
                <a:path w="1617979" h="571500">
                  <a:moveTo>
                    <a:pt x="1172629" y="0"/>
                  </a:moveTo>
                  <a:lnTo>
                    <a:pt x="1532405" y="0"/>
                  </a:lnTo>
                  <a:lnTo>
                    <a:pt x="1565547" y="6901"/>
                  </a:lnTo>
                  <a:lnTo>
                    <a:pt x="1592648" y="25725"/>
                  </a:lnTo>
                  <a:lnTo>
                    <a:pt x="1610939" y="53650"/>
                  </a:lnTo>
                  <a:lnTo>
                    <a:pt x="1617651" y="87855"/>
                  </a:lnTo>
                  <a:lnTo>
                    <a:pt x="1610939" y="122060"/>
                  </a:lnTo>
                  <a:lnTo>
                    <a:pt x="1592648" y="149985"/>
                  </a:lnTo>
                  <a:lnTo>
                    <a:pt x="1565547" y="168809"/>
                  </a:lnTo>
                  <a:lnTo>
                    <a:pt x="1532405" y="175711"/>
                  </a:lnTo>
                  <a:lnTo>
                    <a:pt x="1172629" y="175711"/>
                  </a:lnTo>
                  <a:lnTo>
                    <a:pt x="1139487" y="168809"/>
                  </a:lnTo>
                  <a:lnTo>
                    <a:pt x="1112387" y="149985"/>
                  </a:lnTo>
                  <a:lnTo>
                    <a:pt x="1094096" y="122060"/>
                  </a:lnTo>
                  <a:lnTo>
                    <a:pt x="1087384" y="87855"/>
                  </a:lnTo>
                  <a:lnTo>
                    <a:pt x="1094096" y="53650"/>
                  </a:lnTo>
                  <a:lnTo>
                    <a:pt x="1112387" y="25725"/>
                  </a:lnTo>
                  <a:lnTo>
                    <a:pt x="1139487" y="6901"/>
                  </a:lnTo>
                  <a:lnTo>
                    <a:pt x="1172629" y="0"/>
                  </a:lnTo>
                  <a:close/>
                </a:path>
                <a:path w="1617979" h="571500">
                  <a:moveTo>
                    <a:pt x="0" y="571060"/>
                  </a:moveTo>
                  <a:lnTo>
                    <a:pt x="422871" y="571060"/>
                  </a:lnTo>
                  <a:lnTo>
                    <a:pt x="422871" y="389858"/>
                  </a:lnTo>
                  <a:lnTo>
                    <a:pt x="0" y="389858"/>
                  </a:lnTo>
                  <a:lnTo>
                    <a:pt x="0" y="571060"/>
                  </a:lnTo>
                  <a:close/>
                </a:path>
              </a:pathLst>
            </a:custGeom>
            <a:ln w="2440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02629" y="1405051"/>
              <a:ext cx="1258570" cy="642620"/>
            </a:xfrm>
            <a:custGeom>
              <a:avLst/>
              <a:gdLst/>
              <a:ahLst/>
              <a:cxnLst/>
              <a:rect l="l" t="t" r="r" b="b"/>
              <a:pathLst>
                <a:path w="1258570" h="642619">
                  <a:moveTo>
                    <a:pt x="1209687" y="0"/>
                  </a:moveTo>
                  <a:lnTo>
                    <a:pt x="1189545" y="0"/>
                  </a:lnTo>
                  <a:lnTo>
                    <a:pt x="1189545" y="98831"/>
                  </a:lnTo>
                  <a:lnTo>
                    <a:pt x="53035" y="98831"/>
                  </a:lnTo>
                  <a:lnTo>
                    <a:pt x="48463" y="102450"/>
                  </a:lnTo>
                  <a:lnTo>
                    <a:pt x="48463" y="167246"/>
                  </a:lnTo>
                  <a:lnTo>
                    <a:pt x="20269" y="127711"/>
                  </a:lnTo>
                  <a:lnTo>
                    <a:pt x="17449" y="123875"/>
                  </a:lnTo>
                  <a:lnTo>
                    <a:pt x="11277" y="122555"/>
                  </a:lnTo>
                  <a:lnTo>
                    <a:pt x="6451" y="124752"/>
                  </a:lnTo>
                  <a:lnTo>
                    <a:pt x="1612" y="127050"/>
                  </a:lnTo>
                  <a:lnTo>
                    <a:pt x="0" y="132105"/>
                  </a:lnTo>
                  <a:lnTo>
                    <a:pt x="58534" y="214147"/>
                  </a:lnTo>
                  <a:lnTo>
                    <a:pt x="70205" y="197777"/>
                  </a:lnTo>
                  <a:lnTo>
                    <a:pt x="117068" y="132105"/>
                  </a:lnTo>
                  <a:lnTo>
                    <a:pt x="115455" y="127050"/>
                  </a:lnTo>
                  <a:lnTo>
                    <a:pt x="110617" y="124752"/>
                  </a:lnTo>
                  <a:lnTo>
                    <a:pt x="105791" y="122555"/>
                  </a:lnTo>
                  <a:lnTo>
                    <a:pt x="99618" y="123875"/>
                  </a:lnTo>
                  <a:lnTo>
                    <a:pt x="96799" y="127711"/>
                  </a:lnTo>
                  <a:lnTo>
                    <a:pt x="68605" y="167246"/>
                  </a:lnTo>
                  <a:lnTo>
                    <a:pt x="68605" y="115303"/>
                  </a:lnTo>
                  <a:lnTo>
                    <a:pt x="1205115" y="115303"/>
                  </a:lnTo>
                  <a:lnTo>
                    <a:pt x="1209687" y="111569"/>
                  </a:lnTo>
                  <a:lnTo>
                    <a:pt x="1209687" y="98831"/>
                  </a:lnTo>
                  <a:lnTo>
                    <a:pt x="1209687" y="0"/>
                  </a:lnTo>
                  <a:close/>
                </a:path>
                <a:path w="1258570" h="642619">
                  <a:moveTo>
                    <a:pt x="1258150" y="560400"/>
                  </a:moveTo>
                  <a:lnTo>
                    <a:pt x="1256538" y="555358"/>
                  </a:lnTo>
                  <a:lnTo>
                    <a:pt x="1251699" y="553046"/>
                  </a:lnTo>
                  <a:lnTo>
                    <a:pt x="1246873" y="550849"/>
                  </a:lnTo>
                  <a:lnTo>
                    <a:pt x="1240701" y="552170"/>
                  </a:lnTo>
                  <a:lnTo>
                    <a:pt x="1237881" y="556006"/>
                  </a:lnTo>
                  <a:lnTo>
                    <a:pt x="1209687" y="595541"/>
                  </a:lnTo>
                  <a:lnTo>
                    <a:pt x="1209687" y="527126"/>
                  </a:lnTo>
                  <a:lnTo>
                    <a:pt x="1209687" y="514273"/>
                  </a:lnTo>
                  <a:lnTo>
                    <a:pt x="1205115" y="510654"/>
                  </a:lnTo>
                  <a:lnTo>
                    <a:pt x="68605" y="510654"/>
                  </a:lnTo>
                  <a:lnTo>
                    <a:pt x="68605" y="395351"/>
                  </a:lnTo>
                  <a:lnTo>
                    <a:pt x="48463" y="395351"/>
                  </a:lnTo>
                  <a:lnTo>
                    <a:pt x="48463" y="523392"/>
                  </a:lnTo>
                  <a:lnTo>
                    <a:pt x="53035" y="527126"/>
                  </a:lnTo>
                  <a:lnTo>
                    <a:pt x="1189545" y="527126"/>
                  </a:lnTo>
                  <a:lnTo>
                    <a:pt x="1189545" y="595541"/>
                  </a:lnTo>
                  <a:lnTo>
                    <a:pt x="1161351" y="556006"/>
                  </a:lnTo>
                  <a:lnTo>
                    <a:pt x="1158532" y="552170"/>
                  </a:lnTo>
                  <a:lnTo>
                    <a:pt x="1152359" y="550849"/>
                  </a:lnTo>
                  <a:lnTo>
                    <a:pt x="1147533" y="553046"/>
                  </a:lnTo>
                  <a:lnTo>
                    <a:pt x="1142695" y="555358"/>
                  </a:lnTo>
                  <a:lnTo>
                    <a:pt x="1141082" y="560400"/>
                  </a:lnTo>
                  <a:lnTo>
                    <a:pt x="1199616" y="642442"/>
                  </a:lnTo>
                  <a:lnTo>
                    <a:pt x="1211287" y="626071"/>
                  </a:lnTo>
                  <a:lnTo>
                    <a:pt x="1258150" y="56040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298336" y="3263733"/>
              <a:ext cx="1691639" cy="1724660"/>
            </a:xfrm>
            <a:custGeom>
              <a:avLst/>
              <a:gdLst/>
              <a:ahLst/>
              <a:cxnLst/>
              <a:rect l="l" t="t" r="r" b="b"/>
              <a:pathLst>
                <a:path w="1691640" h="1724660">
                  <a:moveTo>
                    <a:pt x="416159" y="1180558"/>
                  </a:moveTo>
                  <a:lnTo>
                    <a:pt x="839030" y="1180558"/>
                  </a:lnTo>
                  <a:lnTo>
                    <a:pt x="839030" y="999356"/>
                  </a:lnTo>
                  <a:lnTo>
                    <a:pt x="416159" y="999356"/>
                  </a:lnTo>
                  <a:lnTo>
                    <a:pt x="416159" y="1180558"/>
                  </a:lnTo>
                  <a:close/>
                </a:path>
                <a:path w="1691640" h="1724660">
                  <a:moveTo>
                    <a:pt x="1221628" y="1724164"/>
                  </a:moveTo>
                  <a:lnTo>
                    <a:pt x="1691486" y="1724164"/>
                  </a:lnTo>
                  <a:lnTo>
                    <a:pt x="1691486" y="1548453"/>
                  </a:lnTo>
                  <a:lnTo>
                    <a:pt x="1221628" y="1548453"/>
                  </a:lnTo>
                  <a:lnTo>
                    <a:pt x="1221628" y="1724164"/>
                  </a:lnTo>
                  <a:close/>
                </a:path>
                <a:path w="1691640" h="1724660">
                  <a:moveTo>
                    <a:pt x="0" y="145510"/>
                  </a:moveTo>
                  <a:lnTo>
                    <a:pt x="241640" y="0"/>
                  </a:lnTo>
                  <a:lnTo>
                    <a:pt x="483281" y="145510"/>
                  </a:lnTo>
                  <a:lnTo>
                    <a:pt x="241640" y="291021"/>
                  </a:lnTo>
                  <a:lnTo>
                    <a:pt x="0" y="145510"/>
                  </a:lnTo>
                  <a:close/>
                </a:path>
              </a:pathLst>
            </a:custGeom>
            <a:ln w="2440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56185" y="3401008"/>
              <a:ext cx="2826385" cy="861060"/>
            </a:xfrm>
            <a:custGeom>
              <a:avLst/>
              <a:gdLst/>
              <a:ahLst/>
              <a:cxnLst/>
              <a:rect l="l" t="t" r="r" b="b"/>
              <a:pathLst>
                <a:path w="2826384" h="861060">
                  <a:moveTo>
                    <a:pt x="2143887" y="0"/>
                  </a:moveTo>
                  <a:lnTo>
                    <a:pt x="50876" y="0"/>
                  </a:lnTo>
                  <a:lnTo>
                    <a:pt x="47929" y="2425"/>
                  </a:lnTo>
                  <a:lnTo>
                    <a:pt x="47929" y="338086"/>
                  </a:lnTo>
                  <a:lnTo>
                    <a:pt x="11544" y="287070"/>
                  </a:lnTo>
                  <a:lnTo>
                    <a:pt x="7518" y="286194"/>
                  </a:lnTo>
                  <a:lnTo>
                    <a:pt x="1066" y="289267"/>
                  </a:lnTo>
                  <a:lnTo>
                    <a:pt x="0" y="292671"/>
                  </a:lnTo>
                  <a:lnTo>
                    <a:pt x="1879" y="295198"/>
                  </a:lnTo>
                  <a:lnTo>
                    <a:pt x="54635" y="369214"/>
                  </a:lnTo>
                  <a:lnTo>
                    <a:pt x="62382" y="358343"/>
                  </a:lnTo>
                  <a:lnTo>
                    <a:pt x="107391" y="295198"/>
                  </a:lnTo>
                  <a:lnTo>
                    <a:pt x="109270" y="292671"/>
                  </a:lnTo>
                  <a:lnTo>
                    <a:pt x="108204" y="289267"/>
                  </a:lnTo>
                  <a:lnTo>
                    <a:pt x="101752" y="286194"/>
                  </a:lnTo>
                  <a:lnTo>
                    <a:pt x="97726" y="287070"/>
                  </a:lnTo>
                  <a:lnTo>
                    <a:pt x="61353" y="338086"/>
                  </a:lnTo>
                  <a:lnTo>
                    <a:pt x="61353" y="10985"/>
                  </a:lnTo>
                  <a:lnTo>
                    <a:pt x="2143887" y="10985"/>
                  </a:lnTo>
                  <a:lnTo>
                    <a:pt x="2143887" y="5499"/>
                  </a:lnTo>
                  <a:lnTo>
                    <a:pt x="2143887" y="0"/>
                  </a:lnTo>
                  <a:close/>
                </a:path>
                <a:path w="2826384" h="861060">
                  <a:moveTo>
                    <a:pt x="2435199" y="230301"/>
                  </a:moveTo>
                  <a:lnTo>
                    <a:pt x="2433320" y="227774"/>
                  </a:lnTo>
                  <a:lnTo>
                    <a:pt x="2388374" y="164630"/>
                  </a:lnTo>
                  <a:lnTo>
                    <a:pt x="2380564" y="153644"/>
                  </a:lnTo>
                  <a:lnTo>
                    <a:pt x="2327808" y="227774"/>
                  </a:lnTo>
                  <a:lnTo>
                    <a:pt x="2325928" y="230301"/>
                  </a:lnTo>
                  <a:lnTo>
                    <a:pt x="2326995" y="233705"/>
                  </a:lnTo>
                  <a:lnTo>
                    <a:pt x="2330221" y="235242"/>
                  </a:lnTo>
                  <a:lnTo>
                    <a:pt x="2333307" y="236778"/>
                  </a:lnTo>
                  <a:lnTo>
                    <a:pt x="2337473" y="235902"/>
                  </a:lnTo>
                  <a:lnTo>
                    <a:pt x="2373858" y="184873"/>
                  </a:lnTo>
                  <a:lnTo>
                    <a:pt x="2373858" y="457073"/>
                  </a:lnTo>
                  <a:lnTo>
                    <a:pt x="262712" y="457073"/>
                  </a:lnTo>
                  <a:lnTo>
                    <a:pt x="262712" y="468058"/>
                  </a:lnTo>
                  <a:lnTo>
                    <a:pt x="2384183" y="468058"/>
                  </a:lnTo>
                  <a:lnTo>
                    <a:pt x="2387282" y="465645"/>
                  </a:lnTo>
                  <a:lnTo>
                    <a:pt x="2387282" y="462559"/>
                  </a:lnTo>
                  <a:lnTo>
                    <a:pt x="2387282" y="457073"/>
                  </a:lnTo>
                  <a:lnTo>
                    <a:pt x="2387282" y="184873"/>
                  </a:lnTo>
                  <a:lnTo>
                    <a:pt x="2423655" y="235902"/>
                  </a:lnTo>
                  <a:lnTo>
                    <a:pt x="2427681" y="236778"/>
                  </a:lnTo>
                  <a:lnTo>
                    <a:pt x="2434132" y="233705"/>
                  </a:lnTo>
                  <a:lnTo>
                    <a:pt x="2435199" y="230301"/>
                  </a:lnTo>
                  <a:close/>
                </a:path>
                <a:path w="2826384" h="861060">
                  <a:moveTo>
                    <a:pt x="2825991" y="784110"/>
                  </a:moveTo>
                  <a:lnTo>
                    <a:pt x="2824911" y="780707"/>
                  </a:lnTo>
                  <a:lnTo>
                    <a:pt x="2818473" y="777633"/>
                  </a:lnTo>
                  <a:lnTo>
                    <a:pt x="2814447" y="778510"/>
                  </a:lnTo>
                  <a:lnTo>
                    <a:pt x="2778061" y="829538"/>
                  </a:lnTo>
                  <a:lnTo>
                    <a:pt x="2778061" y="10985"/>
                  </a:lnTo>
                  <a:lnTo>
                    <a:pt x="2778061" y="5499"/>
                  </a:lnTo>
                  <a:lnTo>
                    <a:pt x="2778061" y="2425"/>
                  </a:lnTo>
                  <a:lnTo>
                    <a:pt x="2775115" y="0"/>
                  </a:lnTo>
                  <a:lnTo>
                    <a:pt x="2625433" y="0"/>
                  </a:lnTo>
                  <a:lnTo>
                    <a:pt x="2625433" y="10985"/>
                  </a:lnTo>
                  <a:lnTo>
                    <a:pt x="2764637" y="10985"/>
                  </a:lnTo>
                  <a:lnTo>
                    <a:pt x="2764637" y="829538"/>
                  </a:lnTo>
                  <a:lnTo>
                    <a:pt x="2728264" y="778510"/>
                  </a:lnTo>
                  <a:lnTo>
                    <a:pt x="2724226" y="777633"/>
                  </a:lnTo>
                  <a:lnTo>
                    <a:pt x="2717787" y="780707"/>
                  </a:lnTo>
                  <a:lnTo>
                    <a:pt x="2716707" y="784110"/>
                  </a:lnTo>
                  <a:lnTo>
                    <a:pt x="2718587" y="786638"/>
                  </a:lnTo>
                  <a:lnTo>
                    <a:pt x="2771356" y="860653"/>
                  </a:lnTo>
                  <a:lnTo>
                    <a:pt x="2779103" y="849782"/>
                  </a:lnTo>
                  <a:lnTo>
                    <a:pt x="2824111" y="786638"/>
                  </a:lnTo>
                  <a:lnTo>
                    <a:pt x="2825991" y="78411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96035" y="3774393"/>
              <a:ext cx="422909" cy="175895"/>
            </a:xfrm>
            <a:custGeom>
              <a:avLst/>
              <a:gdLst/>
              <a:ahLst/>
              <a:cxnLst/>
              <a:rect l="l" t="t" r="r" b="b"/>
              <a:pathLst>
                <a:path w="422910" h="175895">
                  <a:moveTo>
                    <a:pt x="0" y="175711"/>
                  </a:moveTo>
                  <a:lnTo>
                    <a:pt x="422871" y="175711"/>
                  </a:lnTo>
                  <a:lnTo>
                    <a:pt x="422871" y="0"/>
                  </a:lnTo>
                  <a:lnTo>
                    <a:pt x="0" y="0"/>
                  </a:lnTo>
                  <a:lnTo>
                    <a:pt x="0" y="175711"/>
                  </a:lnTo>
                  <a:close/>
                </a:path>
              </a:pathLst>
            </a:custGeom>
            <a:ln w="22683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15863" y="5202046"/>
              <a:ext cx="2056130" cy="214629"/>
            </a:xfrm>
            <a:custGeom>
              <a:avLst/>
              <a:gdLst/>
              <a:ahLst/>
              <a:cxnLst/>
              <a:rect l="l" t="t" r="r" b="b"/>
              <a:pathLst>
                <a:path w="2056129" h="214629">
                  <a:moveTo>
                    <a:pt x="1954069" y="131124"/>
                  </a:moveTo>
                  <a:lnTo>
                    <a:pt x="1950847" y="132661"/>
                  </a:lnTo>
                  <a:lnTo>
                    <a:pt x="1947625" y="134089"/>
                  </a:lnTo>
                  <a:lnTo>
                    <a:pt x="1946551" y="137493"/>
                  </a:lnTo>
                  <a:lnTo>
                    <a:pt x="2001189" y="214147"/>
                  </a:lnTo>
                  <a:lnTo>
                    <a:pt x="2008938" y="203275"/>
                  </a:lnTo>
                  <a:lnTo>
                    <a:pt x="1994477" y="203275"/>
                  </a:lnTo>
                  <a:lnTo>
                    <a:pt x="1994477" y="183021"/>
                  </a:lnTo>
                  <a:lnTo>
                    <a:pt x="1958096" y="132002"/>
                  </a:lnTo>
                  <a:lnTo>
                    <a:pt x="1954069" y="131124"/>
                  </a:lnTo>
                  <a:close/>
                </a:path>
                <a:path w="2056129" h="214629">
                  <a:moveTo>
                    <a:pt x="1994477" y="183021"/>
                  </a:moveTo>
                  <a:lnTo>
                    <a:pt x="1994477" y="203275"/>
                  </a:lnTo>
                  <a:lnTo>
                    <a:pt x="2007901" y="203275"/>
                  </a:lnTo>
                  <a:lnTo>
                    <a:pt x="2007901" y="200530"/>
                  </a:lnTo>
                  <a:lnTo>
                    <a:pt x="1995416" y="200530"/>
                  </a:lnTo>
                  <a:lnTo>
                    <a:pt x="2001189" y="192434"/>
                  </a:lnTo>
                  <a:lnTo>
                    <a:pt x="1994477" y="183021"/>
                  </a:lnTo>
                  <a:close/>
                </a:path>
                <a:path w="2056129" h="214629">
                  <a:moveTo>
                    <a:pt x="2048309" y="131124"/>
                  </a:moveTo>
                  <a:lnTo>
                    <a:pt x="2044281" y="132002"/>
                  </a:lnTo>
                  <a:lnTo>
                    <a:pt x="2007901" y="183021"/>
                  </a:lnTo>
                  <a:lnTo>
                    <a:pt x="2007901" y="203275"/>
                  </a:lnTo>
                  <a:lnTo>
                    <a:pt x="2008938" y="203275"/>
                  </a:lnTo>
                  <a:lnTo>
                    <a:pt x="2055826" y="137493"/>
                  </a:lnTo>
                  <a:lnTo>
                    <a:pt x="2054753" y="134089"/>
                  </a:lnTo>
                  <a:lnTo>
                    <a:pt x="2051531" y="132661"/>
                  </a:lnTo>
                  <a:lnTo>
                    <a:pt x="2048309" y="131124"/>
                  </a:lnTo>
                  <a:close/>
                </a:path>
                <a:path w="2056129" h="214629">
                  <a:moveTo>
                    <a:pt x="2001189" y="192434"/>
                  </a:moveTo>
                  <a:lnTo>
                    <a:pt x="1995416" y="200530"/>
                  </a:lnTo>
                  <a:lnTo>
                    <a:pt x="2006961" y="200530"/>
                  </a:lnTo>
                  <a:lnTo>
                    <a:pt x="2001189" y="192434"/>
                  </a:lnTo>
                  <a:close/>
                </a:path>
                <a:path w="2056129" h="214629">
                  <a:moveTo>
                    <a:pt x="2007901" y="183021"/>
                  </a:moveTo>
                  <a:lnTo>
                    <a:pt x="2001189" y="192434"/>
                  </a:lnTo>
                  <a:lnTo>
                    <a:pt x="2006961" y="200530"/>
                  </a:lnTo>
                  <a:lnTo>
                    <a:pt x="2007901" y="200530"/>
                  </a:lnTo>
                  <a:lnTo>
                    <a:pt x="2007901" y="183021"/>
                  </a:lnTo>
                  <a:close/>
                </a:path>
                <a:path w="2056129" h="214629">
                  <a:moveTo>
                    <a:pt x="1994477" y="5490"/>
                  </a:moveTo>
                  <a:lnTo>
                    <a:pt x="1994477" y="183021"/>
                  </a:lnTo>
                  <a:lnTo>
                    <a:pt x="2001189" y="192434"/>
                  </a:lnTo>
                  <a:lnTo>
                    <a:pt x="2007901" y="183021"/>
                  </a:lnTo>
                  <a:lnTo>
                    <a:pt x="2007901" y="10981"/>
                  </a:lnTo>
                  <a:lnTo>
                    <a:pt x="2001189" y="10981"/>
                  </a:lnTo>
                  <a:lnTo>
                    <a:pt x="1994477" y="5490"/>
                  </a:lnTo>
                  <a:close/>
                </a:path>
                <a:path w="2056129" h="214629">
                  <a:moveTo>
                    <a:pt x="2004813" y="0"/>
                  </a:moveTo>
                  <a:lnTo>
                    <a:pt x="0" y="0"/>
                  </a:lnTo>
                  <a:lnTo>
                    <a:pt x="0" y="10981"/>
                  </a:lnTo>
                  <a:lnTo>
                    <a:pt x="1994477" y="10981"/>
                  </a:lnTo>
                  <a:lnTo>
                    <a:pt x="1994477" y="5490"/>
                  </a:lnTo>
                  <a:lnTo>
                    <a:pt x="2007901" y="5490"/>
                  </a:lnTo>
                  <a:lnTo>
                    <a:pt x="2007901" y="2416"/>
                  </a:lnTo>
                  <a:lnTo>
                    <a:pt x="2004813" y="0"/>
                  </a:lnTo>
                  <a:close/>
                </a:path>
                <a:path w="2056129" h="214629">
                  <a:moveTo>
                    <a:pt x="2007901" y="5490"/>
                  </a:moveTo>
                  <a:lnTo>
                    <a:pt x="1994477" y="5490"/>
                  </a:lnTo>
                  <a:lnTo>
                    <a:pt x="2001189" y="10981"/>
                  </a:lnTo>
                  <a:lnTo>
                    <a:pt x="2007901" y="10981"/>
                  </a:lnTo>
                  <a:lnTo>
                    <a:pt x="2007901" y="549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184103" y="2044738"/>
              <a:ext cx="1564005" cy="560705"/>
            </a:xfrm>
            <a:custGeom>
              <a:avLst/>
              <a:gdLst/>
              <a:ahLst/>
              <a:cxnLst/>
              <a:rect l="l" t="t" r="r" b="b"/>
              <a:pathLst>
                <a:path w="1564004" h="560705">
                  <a:moveTo>
                    <a:pt x="0" y="181201"/>
                  </a:moveTo>
                  <a:lnTo>
                    <a:pt x="422871" y="181201"/>
                  </a:lnTo>
                  <a:lnTo>
                    <a:pt x="422871" y="0"/>
                  </a:lnTo>
                  <a:lnTo>
                    <a:pt x="0" y="0"/>
                  </a:lnTo>
                  <a:lnTo>
                    <a:pt x="0" y="181201"/>
                  </a:lnTo>
                  <a:close/>
                </a:path>
                <a:path w="1564004" h="560705">
                  <a:moveTo>
                    <a:pt x="1141081" y="560078"/>
                  </a:moveTo>
                  <a:lnTo>
                    <a:pt x="1563953" y="560078"/>
                  </a:lnTo>
                  <a:lnTo>
                    <a:pt x="1563953" y="378876"/>
                  </a:lnTo>
                  <a:lnTo>
                    <a:pt x="1141081" y="378876"/>
                  </a:lnTo>
                  <a:lnTo>
                    <a:pt x="1141081" y="560078"/>
                  </a:lnTo>
                  <a:close/>
                </a:path>
              </a:pathLst>
            </a:custGeom>
            <a:ln w="2440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392174" y="2228697"/>
              <a:ext cx="2413635" cy="2586355"/>
            </a:xfrm>
            <a:custGeom>
              <a:avLst/>
              <a:gdLst/>
              <a:ahLst/>
              <a:cxnLst/>
              <a:rect l="l" t="t" r="r" b="b"/>
              <a:pathLst>
                <a:path w="2413634" h="2586354">
                  <a:moveTo>
                    <a:pt x="938110" y="288264"/>
                  </a:moveTo>
                  <a:lnTo>
                    <a:pt x="920851" y="280035"/>
                  </a:lnTo>
                  <a:lnTo>
                    <a:pt x="837831" y="240385"/>
                  </a:lnTo>
                  <a:lnTo>
                    <a:pt x="831646" y="241706"/>
                  </a:lnTo>
                  <a:lnTo>
                    <a:pt x="828967" y="245656"/>
                  </a:lnTo>
                  <a:lnTo>
                    <a:pt x="826147" y="249618"/>
                  </a:lnTo>
                  <a:lnTo>
                    <a:pt x="827760" y="254660"/>
                  </a:lnTo>
                  <a:lnTo>
                    <a:pt x="832586" y="256857"/>
                  </a:lnTo>
                  <a:lnTo>
                    <a:pt x="881151" y="280035"/>
                  </a:lnTo>
                  <a:lnTo>
                    <a:pt x="20142" y="280035"/>
                  </a:lnTo>
                  <a:lnTo>
                    <a:pt x="20142" y="0"/>
                  </a:lnTo>
                  <a:lnTo>
                    <a:pt x="0" y="0"/>
                  </a:lnTo>
                  <a:lnTo>
                    <a:pt x="0" y="292773"/>
                  </a:lnTo>
                  <a:lnTo>
                    <a:pt x="4572" y="296506"/>
                  </a:lnTo>
                  <a:lnTo>
                    <a:pt x="880910" y="296506"/>
                  </a:lnTo>
                  <a:lnTo>
                    <a:pt x="827760" y="321881"/>
                  </a:lnTo>
                  <a:lnTo>
                    <a:pt x="826147" y="326923"/>
                  </a:lnTo>
                  <a:lnTo>
                    <a:pt x="828967" y="330771"/>
                  </a:lnTo>
                  <a:lnTo>
                    <a:pt x="831646" y="334721"/>
                  </a:lnTo>
                  <a:lnTo>
                    <a:pt x="837831" y="336042"/>
                  </a:lnTo>
                  <a:lnTo>
                    <a:pt x="920813" y="296506"/>
                  </a:lnTo>
                  <a:lnTo>
                    <a:pt x="938110" y="288264"/>
                  </a:lnTo>
                  <a:close/>
                </a:path>
                <a:path w="2413634" h="2586354">
                  <a:moveTo>
                    <a:pt x="1211427" y="955751"/>
                  </a:moveTo>
                  <a:lnTo>
                    <a:pt x="1209687" y="950696"/>
                  </a:lnTo>
                  <a:lnTo>
                    <a:pt x="1204988" y="948397"/>
                  </a:lnTo>
                  <a:lnTo>
                    <a:pt x="1200150" y="946200"/>
                  </a:lnTo>
                  <a:lnTo>
                    <a:pt x="1193977" y="947521"/>
                  </a:lnTo>
                  <a:lnTo>
                    <a:pt x="1191158" y="951357"/>
                  </a:lnTo>
                  <a:lnTo>
                    <a:pt x="1162964" y="990892"/>
                  </a:lnTo>
                  <a:lnTo>
                    <a:pt x="1162964" y="716572"/>
                  </a:lnTo>
                  <a:lnTo>
                    <a:pt x="1162964" y="703719"/>
                  </a:lnTo>
                  <a:lnTo>
                    <a:pt x="1161224" y="702335"/>
                  </a:lnTo>
                  <a:lnTo>
                    <a:pt x="1161224" y="700087"/>
                  </a:lnTo>
                  <a:lnTo>
                    <a:pt x="1161224" y="378866"/>
                  </a:lnTo>
                  <a:lnTo>
                    <a:pt x="1141082" y="378866"/>
                  </a:lnTo>
                  <a:lnTo>
                    <a:pt x="1141082" y="712838"/>
                  </a:lnTo>
                  <a:lnTo>
                    <a:pt x="1142834" y="714260"/>
                  </a:lnTo>
                  <a:lnTo>
                    <a:pt x="1142834" y="990892"/>
                  </a:lnTo>
                  <a:lnTo>
                    <a:pt x="1114640" y="951357"/>
                  </a:lnTo>
                  <a:lnTo>
                    <a:pt x="1111821" y="947521"/>
                  </a:lnTo>
                  <a:lnTo>
                    <a:pt x="1105649" y="946200"/>
                  </a:lnTo>
                  <a:lnTo>
                    <a:pt x="1100810" y="948397"/>
                  </a:lnTo>
                  <a:lnTo>
                    <a:pt x="1095984" y="950696"/>
                  </a:lnTo>
                  <a:lnTo>
                    <a:pt x="1094371" y="955751"/>
                  </a:lnTo>
                  <a:lnTo>
                    <a:pt x="1152893" y="1037793"/>
                  </a:lnTo>
                  <a:lnTo>
                    <a:pt x="1164577" y="1021422"/>
                  </a:lnTo>
                  <a:lnTo>
                    <a:pt x="1211427" y="955751"/>
                  </a:lnTo>
                  <a:close/>
                </a:path>
                <a:path w="2413634" h="2586354">
                  <a:moveTo>
                    <a:pt x="2413190" y="2509583"/>
                  </a:moveTo>
                  <a:lnTo>
                    <a:pt x="2412111" y="2506180"/>
                  </a:lnTo>
                  <a:lnTo>
                    <a:pt x="2408898" y="2504757"/>
                  </a:lnTo>
                  <a:lnTo>
                    <a:pt x="2405672" y="2503220"/>
                  </a:lnTo>
                  <a:lnTo>
                    <a:pt x="2401646" y="2504097"/>
                  </a:lnTo>
                  <a:lnTo>
                    <a:pt x="2365260" y="2555113"/>
                  </a:lnTo>
                  <a:lnTo>
                    <a:pt x="2365260" y="2133231"/>
                  </a:lnTo>
                  <a:lnTo>
                    <a:pt x="2365260" y="2127745"/>
                  </a:lnTo>
                  <a:lnTo>
                    <a:pt x="2365260" y="2124672"/>
                  </a:lnTo>
                  <a:lnTo>
                    <a:pt x="2362314" y="2122259"/>
                  </a:lnTo>
                  <a:lnTo>
                    <a:pt x="1745183" y="2122259"/>
                  </a:lnTo>
                  <a:lnTo>
                    <a:pt x="1745183" y="2133231"/>
                  </a:lnTo>
                  <a:lnTo>
                    <a:pt x="2351836" y="2133231"/>
                  </a:lnTo>
                  <a:lnTo>
                    <a:pt x="2351836" y="2555113"/>
                  </a:lnTo>
                  <a:lnTo>
                    <a:pt x="2315464" y="2504097"/>
                  </a:lnTo>
                  <a:lnTo>
                    <a:pt x="2311438" y="2503220"/>
                  </a:lnTo>
                  <a:lnTo>
                    <a:pt x="2308212" y="2504757"/>
                  </a:lnTo>
                  <a:lnTo>
                    <a:pt x="2304986" y="2506180"/>
                  </a:lnTo>
                  <a:lnTo>
                    <a:pt x="2303919" y="2509583"/>
                  </a:lnTo>
                  <a:lnTo>
                    <a:pt x="2358555" y="2586240"/>
                  </a:lnTo>
                  <a:lnTo>
                    <a:pt x="2366302" y="2575369"/>
                  </a:lnTo>
                  <a:lnTo>
                    <a:pt x="2413190" y="2509583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446006" y="5119681"/>
              <a:ext cx="469900" cy="175895"/>
            </a:xfrm>
            <a:custGeom>
              <a:avLst/>
              <a:gdLst/>
              <a:ahLst/>
              <a:cxnLst/>
              <a:rect l="l" t="t" r="r" b="b"/>
              <a:pathLst>
                <a:path w="469900" h="175895">
                  <a:moveTo>
                    <a:pt x="0" y="175711"/>
                  </a:moveTo>
                  <a:lnTo>
                    <a:pt x="469857" y="175711"/>
                  </a:lnTo>
                  <a:lnTo>
                    <a:pt x="469857" y="0"/>
                  </a:lnTo>
                  <a:lnTo>
                    <a:pt x="0" y="0"/>
                  </a:lnTo>
                  <a:lnTo>
                    <a:pt x="0" y="175711"/>
                  </a:lnTo>
                  <a:close/>
                </a:path>
              </a:pathLst>
            </a:custGeom>
            <a:ln w="22563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626297" y="4987898"/>
              <a:ext cx="1135380" cy="132080"/>
            </a:xfrm>
            <a:custGeom>
              <a:avLst/>
              <a:gdLst/>
              <a:ahLst/>
              <a:cxnLst/>
              <a:rect l="l" t="t" r="r" b="b"/>
              <a:pathLst>
                <a:path w="1135379" h="132079">
                  <a:moveTo>
                    <a:pt x="7517" y="48759"/>
                  </a:moveTo>
                  <a:lnTo>
                    <a:pt x="4295" y="50297"/>
                  </a:lnTo>
                  <a:lnTo>
                    <a:pt x="1073" y="51724"/>
                  </a:lnTo>
                  <a:lnTo>
                    <a:pt x="0" y="55129"/>
                  </a:lnTo>
                  <a:lnTo>
                    <a:pt x="54637" y="131783"/>
                  </a:lnTo>
                  <a:lnTo>
                    <a:pt x="62387" y="120911"/>
                  </a:lnTo>
                  <a:lnTo>
                    <a:pt x="47925" y="120911"/>
                  </a:lnTo>
                  <a:lnTo>
                    <a:pt x="47925" y="100547"/>
                  </a:lnTo>
                  <a:lnTo>
                    <a:pt x="13424" y="52164"/>
                  </a:lnTo>
                  <a:lnTo>
                    <a:pt x="11545" y="49638"/>
                  </a:lnTo>
                  <a:lnTo>
                    <a:pt x="7517" y="48759"/>
                  </a:lnTo>
                  <a:close/>
                </a:path>
                <a:path w="1135379" h="132079">
                  <a:moveTo>
                    <a:pt x="47925" y="100547"/>
                  </a:moveTo>
                  <a:lnTo>
                    <a:pt x="47925" y="120911"/>
                  </a:lnTo>
                  <a:lnTo>
                    <a:pt x="61349" y="120911"/>
                  </a:lnTo>
                  <a:lnTo>
                    <a:pt x="61349" y="118055"/>
                  </a:lnTo>
                  <a:lnTo>
                    <a:pt x="48865" y="118055"/>
                  </a:lnTo>
                  <a:lnTo>
                    <a:pt x="54637" y="109960"/>
                  </a:lnTo>
                  <a:lnTo>
                    <a:pt x="47925" y="100547"/>
                  </a:lnTo>
                  <a:close/>
                </a:path>
                <a:path w="1135379" h="132079">
                  <a:moveTo>
                    <a:pt x="101757" y="48759"/>
                  </a:moveTo>
                  <a:lnTo>
                    <a:pt x="97730" y="49638"/>
                  </a:lnTo>
                  <a:lnTo>
                    <a:pt x="95850" y="52164"/>
                  </a:lnTo>
                  <a:lnTo>
                    <a:pt x="61349" y="100547"/>
                  </a:lnTo>
                  <a:lnTo>
                    <a:pt x="61349" y="120911"/>
                  </a:lnTo>
                  <a:lnTo>
                    <a:pt x="62387" y="120911"/>
                  </a:lnTo>
                  <a:lnTo>
                    <a:pt x="109275" y="55129"/>
                  </a:lnTo>
                  <a:lnTo>
                    <a:pt x="108201" y="51724"/>
                  </a:lnTo>
                  <a:lnTo>
                    <a:pt x="104979" y="50297"/>
                  </a:lnTo>
                  <a:lnTo>
                    <a:pt x="101757" y="48759"/>
                  </a:lnTo>
                  <a:close/>
                </a:path>
                <a:path w="1135379" h="132079">
                  <a:moveTo>
                    <a:pt x="54637" y="109960"/>
                  </a:moveTo>
                  <a:lnTo>
                    <a:pt x="48865" y="118055"/>
                  </a:lnTo>
                  <a:lnTo>
                    <a:pt x="60410" y="118055"/>
                  </a:lnTo>
                  <a:lnTo>
                    <a:pt x="54637" y="109960"/>
                  </a:lnTo>
                  <a:close/>
                </a:path>
                <a:path w="1135379" h="132079">
                  <a:moveTo>
                    <a:pt x="61349" y="100547"/>
                  </a:moveTo>
                  <a:lnTo>
                    <a:pt x="54637" y="109960"/>
                  </a:lnTo>
                  <a:lnTo>
                    <a:pt x="60410" y="118055"/>
                  </a:lnTo>
                  <a:lnTo>
                    <a:pt x="61349" y="118055"/>
                  </a:lnTo>
                  <a:lnTo>
                    <a:pt x="61349" y="100547"/>
                  </a:lnTo>
                  <a:close/>
                </a:path>
                <a:path w="1135379" h="132079">
                  <a:moveTo>
                    <a:pt x="89977" y="60400"/>
                  </a:moveTo>
                  <a:lnTo>
                    <a:pt x="50878" y="60400"/>
                  </a:lnTo>
                  <a:lnTo>
                    <a:pt x="47925" y="62816"/>
                  </a:lnTo>
                  <a:lnTo>
                    <a:pt x="47925" y="100547"/>
                  </a:lnTo>
                  <a:lnTo>
                    <a:pt x="54637" y="109960"/>
                  </a:lnTo>
                  <a:lnTo>
                    <a:pt x="61349" y="100547"/>
                  </a:lnTo>
                  <a:lnTo>
                    <a:pt x="61349" y="71382"/>
                  </a:lnTo>
                  <a:lnTo>
                    <a:pt x="54637" y="71382"/>
                  </a:lnTo>
                  <a:lnTo>
                    <a:pt x="61349" y="65891"/>
                  </a:lnTo>
                  <a:lnTo>
                    <a:pt x="86062" y="65891"/>
                  </a:lnTo>
                  <a:lnTo>
                    <a:pt x="89977" y="60400"/>
                  </a:lnTo>
                  <a:close/>
                </a:path>
                <a:path w="1135379" h="132079">
                  <a:moveTo>
                    <a:pt x="61349" y="65891"/>
                  </a:moveTo>
                  <a:lnTo>
                    <a:pt x="54637" y="71382"/>
                  </a:lnTo>
                  <a:lnTo>
                    <a:pt x="61349" y="71382"/>
                  </a:lnTo>
                  <a:lnTo>
                    <a:pt x="61349" y="65891"/>
                  </a:lnTo>
                  <a:close/>
                </a:path>
                <a:path w="1135379" h="132079">
                  <a:moveTo>
                    <a:pt x="86062" y="65891"/>
                  </a:moveTo>
                  <a:lnTo>
                    <a:pt x="61349" y="65891"/>
                  </a:lnTo>
                  <a:lnTo>
                    <a:pt x="61349" y="71382"/>
                  </a:lnTo>
                  <a:lnTo>
                    <a:pt x="82146" y="71382"/>
                  </a:lnTo>
                  <a:lnTo>
                    <a:pt x="86062" y="65891"/>
                  </a:lnTo>
                  <a:close/>
                </a:path>
                <a:path w="1135379" h="132079">
                  <a:moveTo>
                    <a:pt x="1121884" y="60400"/>
                  </a:moveTo>
                  <a:lnTo>
                    <a:pt x="105517" y="60400"/>
                  </a:lnTo>
                  <a:lnTo>
                    <a:pt x="97689" y="71382"/>
                  </a:lnTo>
                  <a:lnTo>
                    <a:pt x="1132356" y="71382"/>
                  </a:lnTo>
                  <a:lnTo>
                    <a:pt x="1135309" y="68856"/>
                  </a:lnTo>
                  <a:lnTo>
                    <a:pt x="1135309" y="65891"/>
                  </a:lnTo>
                  <a:lnTo>
                    <a:pt x="1121884" y="65891"/>
                  </a:lnTo>
                  <a:lnTo>
                    <a:pt x="1121884" y="60400"/>
                  </a:lnTo>
                  <a:close/>
                </a:path>
                <a:path w="1135379" h="132079">
                  <a:moveTo>
                    <a:pt x="1135309" y="0"/>
                  </a:moveTo>
                  <a:lnTo>
                    <a:pt x="1121884" y="0"/>
                  </a:lnTo>
                  <a:lnTo>
                    <a:pt x="1121884" y="65891"/>
                  </a:lnTo>
                  <a:lnTo>
                    <a:pt x="1128597" y="60400"/>
                  </a:lnTo>
                  <a:lnTo>
                    <a:pt x="1135309" y="60400"/>
                  </a:lnTo>
                  <a:lnTo>
                    <a:pt x="1135309" y="0"/>
                  </a:lnTo>
                  <a:close/>
                </a:path>
                <a:path w="1135379" h="132079">
                  <a:moveTo>
                    <a:pt x="1135309" y="60400"/>
                  </a:moveTo>
                  <a:lnTo>
                    <a:pt x="1128597" y="60400"/>
                  </a:lnTo>
                  <a:lnTo>
                    <a:pt x="1121884" y="65891"/>
                  </a:lnTo>
                  <a:lnTo>
                    <a:pt x="1135309" y="65891"/>
                  </a:lnTo>
                  <a:lnTo>
                    <a:pt x="1135309" y="6040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580375" y="5416161"/>
              <a:ext cx="1570990" cy="621030"/>
            </a:xfrm>
            <a:custGeom>
              <a:avLst/>
              <a:gdLst/>
              <a:ahLst/>
              <a:cxnLst/>
              <a:rect l="l" t="t" r="r" b="b"/>
              <a:pathLst>
                <a:path w="1570990" h="621029">
                  <a:moveTo>
                    <a:pt x="1100808" y="175711"/>
                  </a:moveTo>
                  <a:lnTo>
                    <a:pt x="1570665" y="175711"/>
                  </a:lnTo>
                  <a:lnTo>
                    <a:pt x="1570665" y="0"/>
                  </a:lnTo>
                  <a:lnTo>
                    <a:pt x="1100808" y="0"/>
                  </a:lnTo>
                  <a:lnTo>
                    <a:pt x="1100808" y="175711"/>
                  </a:lnTo>
                  <a:close/>
                </a:path>
                <a:path w="1570990" h="621029">
                  <a:moveTo>
                    <a:pt x="0" y="620479"/>
                  </a:moveTo>
                  <a:lnTo>
                    <a:pt x="469857" y="620479"/>
                  </a:lnTo>
                  <a:lnTo>
                    <a:pt x="469857" y="444768"/>
                  </a:lnTo>
                  <a:lnTo>
                    <a:pt x="0" y="444768"/>
                  </a:lnTo>
                  <a:lnTo>
                    <a:pt x="0" y="620479"/>
                  </a:lnTo>
                  <a:close/>
                </a:path>
              </a:pathLst>
            </a:custGeom>
            <a:ln w="24406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62891" y="5591873"/>
              <a:ext cx="4759325" cy="571500"/>
            </a:xfrm>
            <a:custGeom>
              <a:avLst/>
              <a:gdLst/>
              <a:ahLst/>
              <a:cxnLst/>
              <a:rect l="l" t="t" r="r" b="b"/>
              <a:pathLst>
                <a:path w="4759325" h="571500">
                  <a:moveTo>
                    <a:pt x="3419221" y="351421"/>
                  </a:moveTo>
                  <a:lnTo>
                    <a:pt x="50888" y="351421"/>
                  </a:lnTo>
                  <a:lnTo>
                    <a:pt x="47929" y="353885"/>
                  </a:lnTo>
                  <a:lnTo>
                    <a:pt x="47929" y="539915"/>
                  </a:lnTo>
                  <a:lnTo>
                    <a:pt x="11544" y="488911"/>
                  </a:lnTo>
                  <a:lnTo>
                    <a:pt x="7518" y="488035"/>
                  </a:lnTo>
                  <a:lnTo>
                    <a:pt x="1079" y="491083"/>
                  </a:lnTo>
                  <a:lnTo>
                    <a:pt x="0" y="494449"/>
                  </a:lnTo>
                  <a:lnTo>
                    <a:pt x="54648" y="571093"/>
                  </a:lnTo>
                  <a:lnTo>
                    <a:pt x="62407" y="560197"/>
                  </a:lnTo>
                  <a:lnTo>
                    <a:pt x="109283" y="494449"/>
                  </a:lnTo>
                  <a:lnTo>
                    <a:pt x="108204" y="491083"/>
                  </a:lnTo>
                  <a:lnTo>
                    <a:pt x="101765" y="488035"/>
                  </a:lnTo>
                  <a:lnTo>
                    <a:pt x="97739" y="488911"/>
                  </a:lnTo>
                  <a:lnTo>
                    <a:pt x="61353" y="539915"/>
                  </a:lnTo>
                  <a:lnTo>
                    <a:pt x="61353" y="362407"/>
                  </a:lnTo>
                  <a:lnTo>
                    <a:pt x="3419221" y="362407"/>
                  </a:lnTo>
                  <a:lnTo>
                    <a:pt x="3419221" y="356920"/>
                  </a:lnTo>
                  <a:lnTo>
                    <a:pt x="3419221" y="351421"/>
                  </a:lnTo>
                  <a:close/>
                </a:path>
                <a:path w="4759325" h="571500">
                  <a:moveTo>
                    <a:pt x="4758995" y="0"/>
                  </a:moveTo>
                  <a:lnTo>
                    <a:pt x="4745571" y="0"/>
                  </a:lnTo>
                  <a:lnTo>
                    <a:pt x="4745571" y="351421"/>
                  </a:lnTo>
                  <a:lnTo>
                    <a:pt x="3925443" y="351421"/>
                  </a:lnTo>
                  <a:lnTo>
                    <a:pt x="3987749" y="321703"/>
                  </a:lnTo>
                  <a:lnTo>
                    <a:pt x="3988828" y="318338"/>
                  </a:lnTo>
                  <a:lnTo>
                    <a:pt x="3985069" y="313105"/>
                  </a:lnTo>
                  <a:lnTo>
                    <a:pt x="3981043" y="312216"/>
                  </a:lnTo>
                  <a:lnTo>
                    <a:pt x="3887330" y="356920"/>
                  </a:lnTo>
                  <a:lnTo>
                    <a:pt x="3981043" y="401624"/>
                  </a:lnTo>
                  <a:lnTo>
                    <a:pt x="3985069" y="400735"/>
                  </a:lnTo>
                  <a:lnTo>
                    <a:pt x="3988828" y="395503"/>
                  </a:lnTo>
                  <a:lnTo>
                    <a:pt x="3987749" y="392137"/>
                  </a:lnTo>
                  <a:lnTo>
                    <a:pt x="3925443" y="362407"/>
                  </a:lnTo>
                  <a:lnTo>
                    <a:pt x="4756035" y="362407"/>
                  </a:lnTo>
                  <a:lnTo>
                    <a:pt x="4758995" y="359943"/>
                  </a:lnTo>
                  <a:lnTo>
                    <a:pt x="4758995" y="356920"/>
                  </a:lnTo>
                  <a:lnTo>
                    <a:pt x="4758995" y="351421"/>
                  </a:lnTo>
                  <a:lnTo>
                    <a:pt x="4758995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49050" y="6162933"/>
              <a:ext cx="530860" cy="181610"/>
            </a:xfrm>
            <a:custGeom>
              <a:avLst/>
              <a:gdLst/>
              <a:ahLst/>
              <a:cxnLst/>
              <a:rect l="l" t="t" r="r" b="b"/>
              <a:pathLst>
                <a:path w="530860" h="181610">
                  <a:moveTo>
                    <a:pt x="85245" y="0"/>
                  </a:moveTo>
                  <a:lnTo>
                    <a:pt x="445021" y="0"/>
                  </a:lnTo>
                  <a:lnTo>
                    <a:pt x="478163" y="7120"/>
                  </a:lnTo>
                  <a:lnTo>
                    <a:pt x="505264" y="26537"/>
                  </a:lnTo>
                  <a:lnTo>
                    <a:pt x="523555" y="55336"/>
                  </a:lnTo>
                  <a:lnTo>
                    <a:pt x="530267" y="90600"/>
                  </a:lnTo>
                  <a:lnTo>
                    <a:pt x="523555" y="125865"/>
                  </a:lnTo>
                  <a:lnTo>
                    <a:pt x="505264" y="154664"/>
                  </a:lnTo>
                  <a:lnTo>
                    <a:pt x="478163" y="174081"/>
                  </a:lnTo>
                  <a:lnTo>
                    <a:pt x="445021" y="181201"/>
                  </a:lnTo>
                  <a:lnTo>
                    <a:pt x="85245" y="181201"/>
                  </a:lnTo>
                  <a:lnTo>
                    <a:pt x="52103" y="174081"/>
                  </a:lnTo>
                  <a:lnTo>
                    <a:pt x="25003" y="154664"/>
                  </a:lnTo>
                  <a:lnTo>
                    <a:pt x="6712" y="125865"/>
                  </a:lnTo>
                  <a:lnTo>
                    <a:pt x="0" y="90600"/>
                  </a:lnTo>
                  <a:lnTo>
                    <a:pt x="6712" y="55336"/>
                  </a:lnTo>
                  <a:lnTo>
                    <a:pt x="25003" y="26537"/>
                  </a:lnTo>
                  <a:lnTo>
                    <a:pt x="52103" y="7120"/>
                  </a:lnTo>
                  <a:lnTo>
                    <a:pt x="85245" y="0"/>
                  </a:lnTo>
                  <a:close/>
                </a:path>
              </a:pathLst>
            </a:custGeom>
            <a:ln w="22474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614680" y="2632011"/>
            <a:ext cx="1638935" cy="139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SOP </a:t>
            </a:r>
            <a:r>
              <a:rPr spc="-10" dirty="0"/>
              <a:t>PENGHARGAAN PENULISAN ARTIKEL</a:t>
            </a:r>
            <a:r>
              <a:rPr spc="-80" dirty="0"/>
              <a:t> </a:t>
            </a:r>
            <a:r>
              <a:rPr spc="-25" dirty="0"/>
              <a:t>DI </a:t>
            </a:r>
            <a:r>
              <a:rPr spc="-10" dirty="0"/>
              <a:t>MEDIA</a:t>
            </a:r>
          </a:p>
        </p:txBody>
      </p: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964318"/>
              </p:ext>
            </p:extLst>
          </p:nvPr>
        </p:nvGraphicFramePr>
        <p:xfrm>
          <a:off x="4032703" y="378229"/>
          <a:ext cx="7501255" cy="6259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6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8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0180">
                <a:tc gridSpan="7">
                  <a:txBody>
                    <a:bodyPr/>
                    <a:lstStyle/>
                    <a:p>
                      <a:pPr algn="ctr">
                        <a:lnSpc>
                          <a:spcPts val="1185"/>
                        </a:lnSpc>
                        <a:spcBef>
                          <a:spcPts val="60"/>
                        </a:spcBef>
                      </a:pPr>
                      <a:r>
                        <a:rPr sz="1000" b="1" spc="135" dirty="0">
                          <a:latin typeface="Calibri"/>
                          <a:cs typeface="Calibri"/>
                        </a:rPr>
                        <a:t>SOP</a:t>
                      </a:r>
                      <a:r>
                        <a:rPr sz="1000" b="1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65" dirty="0">
                          <a:latin typeface="Calibri"/>
                          <a:cs typeface="Calibri"/>
                        </a:rPr>
                        <a:t>PENGHARGAAN</a:t>
                      </a:r>
                      <a:r>
                        <a:rPr sz="10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(BEASISWA)</a:t>
                      </a:r>
                      <a:r>
                        <a:rPr sz="10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40" dirty="0">
                          <a:latin typeface="Calibri"/>
                          <a:cs typeface="Calibri"/>
                        </a:rPr>
                        <a:t>PENULISAN</a:t>
                      </a:r>
                      <a:r>
                        <a:rPr sz="1000" b="1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ARTIKEL</a:t>
                      </a:r>
                      <a:r>
                        <a:rPr sz="1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14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0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125" dirty="0">
                          <a:latin typeface="Calibri"/>
                          <a:cs typeface="Calibri"/>
                        </a:rPr>
                        <a:t>MEDIA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Pelaksana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29">
                <a:tc>
                  <a:txBody>
                    <a:bodyPr/>
                    <a:lstStyle/>
                    <a:p>
                      <a:pPr algn="ctr">
                        <a:lnSpc>
                          <a:spcPts val="775"/>
                        </a:lnSpc>
                      </a:pPr>
                      <a:r>
                        <a:rPr sz="750" spc="75" dirty="0">
                          <a:latin typeface="Calibri"/>
                          <a:cs typeface="Calibri"/>
                        </a:rPr>
                        <a:t>No.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775"/>
                        </a:lnSpc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Kegiatan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390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-10" dirty="0">
                          <a:latin typeface="Arial MT"/>
                          <a:cs typeface="Arial MT"/>
                        </a:rPr>
                        <a:t>Mahasiswa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4790" marR="223520" indent="6350" algn="ctr">
                        <a:lnSpc>
                          <a:spcPts val="990"/>
                        </a:lnSpc>
                      </a:pPr>
                      <a:r>
                        <a:rPr lang="en-US" sz="750" spc="-10" dirty="0" err="1">
                          <a:latin typeface="Arial MT"/>
                          <a:cs typeface="Arial MT"/>
                        </a:rPr>
                        <a:t>Administrasi</a:t>
                      </a:r>
                      <a:r>
                        <a:rPr lang="en-US"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750" spc="-10" dirty="0" err="1">
                          <a:latin typeface="Arial MT"/>
                          <a:cs typeface="Arial MT"/>
                        </a:rPr>
                        <a:t>Umum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46075" marR="143510" indent="-222250" algn="ctr">
                        <a:lnSpc>
                          <a:spcPts val="990"/>
                        </a:lnSpc>
                      </a:pPr>
                      <a:r>
                        <a:rPr lang="en-US" sz="750" dirty="0">
                          <a:latin typeface="Arial MT"/>
                          <a:cs typeface="Arial MT"/>
                        </a:rPr>
                        <a:t>Staf WR IIII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453390" marR="129539" indent="-349885" algn="ctr">
                        <a:lnSpc>
                          <a:spcPts val="99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7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7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III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Bagian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Keungan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1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80035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informasi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7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(beasiswa)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  <a:p>
                      <a:pPr marL="16510">
                        <a:lnSpc>
                          <a:spcPts val="800"/>
                        </a:lnSpc>
                        <a:spcBef>
                          <a:spcPts val="5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Prestasi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penulisan </a:t>
                      </a:r>
                      <a:r>
                        <a:rPr sz="750" spc="-10" dirty="0" err="1">
                          <a:latin typeface="Arial MT"/>
                          <a:cs typeface="Arial MT"/>
                        </a:rPr>
                        <a:t>artikel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lang="en-US" sz="750" spc="-25" dirty="0">
                          <a:latin typeface="Arial MT"/>
                          <a:cs typeface="Arial MT"/>
                        </a:rPr>
                        <a:t> media</a:t>
                      </a:r>
                      <a:endParaRPr sz="75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9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2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80035">
                        <a:lnSpc>
                          <a:spcPts val="100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Melengkapi</a:t>
                      </a:r>
                      <a:r>
                        <a:rPr sz="7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persyaratan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pengajuan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7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(beasiswa)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3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Mengumpulkan</a:t>
                      </a:r>
                      <a:r>
                        <a:rPr sz="750" spc="1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berkas,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 marR="83185">
                        <a:lnSpc>
                          <a:spcPct val="11050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upload SIM</a:t>
                      </a:r>
                      <a:r>
                        <a:rPr sz="7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Penghargaan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(beasiswa)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Prestasi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penulisan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4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36854">
                        <a:lnSpc>
                          <a:spcPts val="990"/>
                        </a:lnSpc>
                        <a:spcBef>
                          <a:spcPts val="10"/>
                        </a:spcBef>
                      </a:pPr>
                      <a:r>
                        <a:rPr sz="750" spc="-20" dirty="0">
                          <a:latin typeface="Arial MT"/>
                          <a:cs typeface="Arial MT"/>
                        </a:rPr>
                        <a:t>Identifikasi</a:t>
                      </a:r>
                      <a:r>
                        <a:rPr sz="7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rekapitulasi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 marR="83185">
                        <a:lnSpc>
                          <a:spcPts val="99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persyaratan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Penghargaan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(beasiswa)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Prestasi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penulisan artikel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media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5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69850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informasi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7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beasiswa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 marR="55880">
                        <a:lnSpc>
                          <a:spcPts val="1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yang diajukan,</a:t>
                      </a:r>
                      <a:r>
                        <a:rPr sz="7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jika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tidak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lengkap,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diberikan</a:t>
                      </a:r>
                      <a:r>
                        <a:rPr sz="7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kesempatan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melengkapi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0014">
                        <a:lnSpc>
                          <a:spcPct val="100000"/>
                        </a:lnSpc>
                      </a:pPr>
                      <a:r>
                        <a:rPr sz="950" spc="105" dirty="0">
                          <a:latin typeface="Calibri"/>
                          <a:cs typeface="Calibri"/>
                        </a:rPr>
                        <a:t>Kurang</a:t>
                      </a:r>
                      <a:r>
                        <a:rPr sz="9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85" dirty="0">
                          <a:latin typeface="Calibri"/>
                          <a:cs typeface="Calibri"/>
                        </a:rPr>
                        <a:t>Lengkap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123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57225">
                        <a:lnSpc>
                          <a:spcPct val="100000"/>
                        </a:lnSpc>
                      </a:pPr>
                      <a:r>
                        <a:rPr sz="950" spc="85" dirty="0">
                          <a:latin typeface="Calibri"/>
                          <a:cs typeface="Calibri"/>
                        </a:rPr>
                        <a:t>Lengkap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793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6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Upload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kekurangan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berkas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 marR="365125">
                        <a:lnSpc>
                          <a:spcPct val="11050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pengajuan seperti</a:t>
                      </a:r>
                      <a:r>
                        <a:rPr sz="7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dipersyaratkan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7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137160">
                        <a:lnSpc>
                          <a:spcPts val="990"/>
                        </a:lnSpc>
                        <a:spcBef>
                          <a:spcPts val="1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Mengkoleksi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seluruh</a:t>
                      </a:r>
                      <a:r>
                        <a:rPr sz="7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bekas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untuk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Penghargaan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 marR="149860">
                        <a:lnSpc>
                          <a:spcPts val="99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penulisan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artikel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media</a:t>
                      </a:r>
                      <a:r>
                        <a:rPr sz="7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 bagian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Keuangan</a:t>
                      </a:r>
                      <a:r>
                        <a:rPr sz="7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dengan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pengesahan</a:t>
                      </a:r>
                      <a:r>
                        <a:rPr sz="7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pimpinan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8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62865">
                        <a:lnSpc>
                          <a:spcPts val="990"/>
                        </a:lnSpc>
                        <a:spcBef>
                          <a:spcPts val="1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Pengesahan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data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pengajuan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7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penulisan</a:t>
                      </a:r>
                      <a:r>
                        <a:rPr sz="7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artikel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50" spc="55" dirty="0">
                          <a:latin typeface="Calibri"/>
                          <a:cs typeface="Calibri"/>
                        </a:rPr>
                        <a:t>9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56515" algn="just">
                        <a:lnSpc>
                          <a:spcPts val="1000"/>
                        </a:lnSpc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Pengiriman</a:t>
                      </a:r>
                      <a:r>
                        <a:rPr sz="7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7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Pengajuan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7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penulisan</a:t>
                      </a:r>
                      <a:r>
                        <a:rPr sz="7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artikel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media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90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10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333375">
                        <a:lnSpc>
                          <a:spcPts val="990"/>
                        </a:lnSpc>
                        <a:spcBef>
                          <a:spcPts val="1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Proses</a:t>
                      </a:r>
                      <a:r>
                        <a:rPr sz="7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pencairan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750" spc="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(besiswa)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>
                        <a:lnSpc>
                          <a:spcPts val="844"/>
                        </a:lnSpc>
                        <a:spcBef>
                          <a:spcPts val="5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penulisan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artikel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media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9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11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 marR="291465">
                        <a:lnSpc>
                          <a:spcPts val="99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Pengumuman</a:t>
                      </a:r>
                      <a:r>
                        <a:rPr sz="750" spc="1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pencairan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750" spc="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(beasiswa)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>
                        <a:lnSpc>
                          <a:spcPts val="844"/>
                        </a:lnSpc>
                        <a:spcBef>
                          <a:spcPts val="55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penulisan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artikel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0" dirty="0">
                          <a:latin typeface="Arial MT"/>
                          <a:cs typeface="Arial MT"/>
                        </a:rPr>
                        <a:t>media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16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spc="70" dirty="0">
                          <a:latin typeface="Calibri"/>
                          <a:cs typeface="Calibri"/>
                        </a:rPr>
                        <a:t>12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750" dirty="0">
                          <a:latin typeface="Arial MT"/>
                          <a:cs typeface="Arial MT"/>
                        </a:rPr>
                        <a:t>Pencairan</a:t>
                      </a:r>
                      <a:r>
                        <a:rPr sz="7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penghargaan</a:t>
                      </a:r>
                      <a:r>
                        <a:rPr sz="7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dan</a:t>
                      </a:r>
                      <a:endParaRPr sz="750">
                        <a:latin typeface="Arial MT"/>
                        <a:cs typeface="Arial MT"/>
                      </a:endParaRPr>
                    </a:p>
                    <a:p>
                      <a:pPr marL="16510" marR="216535">
                        <a:lnSpc>
                          <a:spcPct val="110500"/>
                        </a:lnSpc>
                      </a:pPr>
                      <a:r>
                        <a:rPr sz="750" spc="-10" dirty="0">
                          <a:latin typeface="Arial MT"/>
                          <a:cs typeface="Arial MT"/>
                        </a:rPr>
                        <a:t>prestasi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dirty="0">
                          <a:latin typeface="Arial MT"/>
                          <a:cs typeface="Arial MT"/>
                        </a:rPr>
                        <a:t>penulisan</a:t>
                      </a:r>
                      <a:r>
                        <a:rPr sz="7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artikel</a:t>
                      </a:r>
                      <a:r>
                        <a:rPr sz="7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750" spc="-2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750" spc="-10" dirty="0">
                          <a:latin typeface="Arial MT"/>
                          <a:cs typeface="Arial MT"/>
                        </a:rPr>
                        <a:t> media</a:t>
                      </a:r>
                      <a:endParaRPr sz="750">
                        <a:latin typeface="Arial MT"/>
                        <a:cs typeface="Arial MT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9079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18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9" name="Picture 18" descr="Universitas Bumigora">
            <a:extLst>
              <a:ext uri="{FF2B5EF4-FFF2-40B4-BE49-F238E27FC236}">
                <a16:creationId xmlns:a16="http://schemas.microsoft.com/office/drawing/2014/main" id="{5C4AF363-F701-6604-8A24-CFCF679D1A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3280" y="3033140"/>
            <a:ext cx="179006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</a:t>
            </a:r>
            <a:r>
              <a:rPr sz="1800" b="1" spc="500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PELACAKAN ALUMNI/TRACER STUDY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37716" y="1425155"/>
            <a:ext cx="7127875" cy="487680"/>
          </a:xfrm>
          <a:custGeom>
            <a:avLst/>
            <a:gdLst/>
            <a:ahLst/>
            <a:cxnLst/>
            <a:rect l="l" t="t" r="r" b="b"/>
            <a:pathLst>
              <a:path w="7127875" h="487680">
                <a:moveTo>
                  <a:pt x="0" y="487559"/>
                </a:moveTo>
                <a:lnTo>
                  <a:pt x="7127369" y="487559"/>
                </a:lnTo>
                <a:lnTo>
                  <a:pt x="7127369" y="0"/>
                </a:lnTo>
                <a:lnTo>
                  <a:pt x="0" y="0"/>
                </a:lnTo>
                <a:lnTo>
                  <a:pt x="0" y="4875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662224"/>
              </p:ext>
            </p:extLst>
          </p:nvPr>
        </p:nvGraphicFramePr>
        <p:xfrm>
          <a:off x="3230879" y="400300"/>
          <a:ext cx="8533761" cy="59251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7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5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7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79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18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7010">
                <a:tc gridSpan="9">
                  <a:txBody>
                    <a:bodyPr/>
                    <a:lstStyle/>
                    <a:p>
                      <a:pPr algn="ctr">
                        <a:lnSpc>
                          <a:spcPts val="1490"/>
                        </a:lnSpc>
                        <a:spcBef>
                          <a:spcPts val="40"/>
                        </a:spcBef>
                      </a:pPr>
                      <a:r>
                        <a:rPr sz="1250" spc="-95" dirty="0">
                          <a:latin typeface="Calibri"/>
                          <a:cs typeface="Calibri"/>
                        </a:rPr>
                        <a:t>SOP</a:t>
                      </a:r>
                      <a:r>
                        <a:rPr sz="125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spc="-95" dirty="0">
                          <a:latin typeface="Calibri"/>
                          <a:cs typeface="Calibri"/>
                        </a:rPr>
                        <a:t>PELACAKAN</a:t>
                      </a:r>
                      <a:r>
                        <a:rPr sz="125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spc="-90" dirty="0">
                          <a:latin typeface="Calibri"/>
                          <a:cs typeface="Calibri"/>
                        </a:rPr>
                        <a:t>ALUMNI/TRACER</a:t>
                      </a:r>
                      <a:r>
                        <a:rPr sz="12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50" spc="-20" dirty="0">
                          <a:latin typeface="Calibri"/>
                          <a:cs typeface="Calibri"/>
                        </a:rPr>
                        <a:t>STUDY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04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25" dirty="0">
                          <a:latin typeface="Calibri"/>
                          <a:cs typeface="Calibri"/>
                        </a:rPr>
                        <a:t>No.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Kegiatan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Pelaksana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3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Alumni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87020">
                        <a:lnSpc>
                          <a:spcPct val="100000"/>
                        </a:lnSpc>
                      </a:pPr>
                      <a:r>
                        <a:rPr sz="950" spc="-65" dirty="0">
                          <a:latin typeface="Arial MT"/>
                          <a:cs typeface="Arial MT"/>
                        </a:rPr>
                        <a:t>Stakeholder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118745" marR="140335" algn="ctr">
                        <a:lnSpc>
                          <a:spcPct val="106200"/>
                        </a:lnSpc>
                        <a:spcBef>
                          <a:spcPts val="580"/>
                        </a:spcBef>
                      </a:pPr>
                      <a:r>
                        <a:rPr sz="950" spc="-165" dirty="0" err="1">
                          <a:latin typeface="Arial MT"/>
                          <a:cs typeface="Arial MT"/>
                        </a:rPr>
                        <a:t>Pembinaan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0" dirty="0">
                          <a:latin typeface="Arial MT"/>
                          <a:cs typeface="Arial MT"/>
                        </a:rPr>
                        <a:t>Karir,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Alumni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dan</a:t>
                      </a:r>
                      <a:endParaRPr sz="950" dirty="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5" dirty="0">
                          <a:latin typeface="Arial MT"/>
                          <a:cs typeface="Arial MT"/>
                        </a:rPr>
                        <a:t>Mahasiswa</a:t>
                      </a:r>
                      <a:endParaRPr sz="950" dirty="0">
                        <a:latin typeface="Arial MT"/>
                        <a:cs typeface="Arial MT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258445">
                        <a:lnSpc>
                          <a:spcPct val="100000"/>
                        </a:lnSpc>
                      </a:pPr>
                      <a:r>
                        <a:rPr lang="en-US" sz="950" spc="-145" dirty="0">
                          <a:latin typeface="Arial MT"/>
                          <a:cs typeface="Arial MT"/>
                        </a:rPr>
                        <a:t>Bagian </a:t>
                      </a:r>
                      <a:r>
                        <a:rPr lang="en-US" sz="950" spc="-145" dirty="0" err="1">
                          <a:latin typeface="Arial MT"/>
                          <a:cs typeface="Arial MT"/>
                        </a:rPr>
                        <a:t>Akademik</a:t>
                      </a:r>
                      <a:endParaRPr sz="950" dirty="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34950">
                        <a:lnSpc>
                          <a:spcPct val="100000"/>
                        </a:lnSpc>
                      </a:pPr>
                      <a:r>
                        <a:rPr sz="950" spc="-160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Studi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Arial MT"/>
                          <a:cs typeface="Arial MT"/>
                        </a:rPr>
                        <a:t>Dekan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50" spc="-155" dirty="0">
                          <a:latin typeface="Arial MT"/>
                          <a:cs typeface="Arial MT"/>
                        </a:rPr>
                        <a:t>Rektor/Wakil</a:t>
                      </a:r>
                      <a:r>
                        <a:rPr sz="9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5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9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III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977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6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1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ts val="1005"/>
                        </a:lnSpc>
                      </a:pPr>
                      <a:r>
                        <a:rPr sz="950" spc="-170" dirty="0">
                          <a:latin typeface="Arial MT"/>
                          <a:cs typeface="Arial MT"/>
                        </a:rPr>
                        <a:t>Menyusun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strategi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dan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17145" marR="69850">
                        <a:lnSpc>
                          <a:spcPts val="1210"/>
                        </a:lnSpc>
                        <a:spcBef>
                          <a:spcPts val="50"/>
                        </a:spcBef>
                      </a:pPr>
                      <a:r>
                        <a:rPr sz="950" spc="-165" dirty="0">
                          <a:latin typeface="Arial MT"/>
                          <a:cs typeface="Arial MT"/>
                        </a:rPr>
                        <a:t>melaksanakan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kebijakan</a:t>
                      </a:r>
                      <a:r>
                        <a:rPr sz="9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Study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2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ts val="1055"/>
                        </a:lnSpc>
                      </a:pPr>
                      <a:r>
                        <a:rPr sz="950" spc="-140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pelaksanaan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tracer</a:t>
                      </a:r>
                      <a:endParaRPr sz="950" dirty="0">
                        <a:latin typeface="Arial MT"/>
                        <a:cs typeface="Arial MT"/>
                      </a:endParaRPr>
                    </a:p>
                    <a:p>
                      <a:pPr marL="17145" marR="262255">
                        <a:lnSpc>
                          <a:spcPct val="106000"/>
                        </a:lnSpc>
                      </a:pPr>
                      <a:r>
                        <a:rPr sz="950" spc="-160" dirty="0">
                          <a:latin typeface="Arial MT"/>
                          <a:cs typeface="Arial MT"/>
                        </a:rPr>
                        <a:t>study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950" spc="-55" dirty="0">
                          <a:latin typeface="Arial MT"/>
                          <a:cs typeface="Arial MT"/>
                        </a:rPr>
                        <a:t>Universitas Bumigora</a:t>
                      </a:r>
                      <a:endParaRPr sz="950" dirty="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3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41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ts val="1055"/>
                        </a:lnSpc>
                      </a:pPr>
                      <a:r>
                        <a:rPr sz="950" spc="-140" dirty="0">
                          <a:latin typeface="Arial MT"/>
                          <a:cs typeface="Arial MT"/>
                        </a:rPr>
                        <a:t>Sosialisasi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pelacakan</a:t>
                      </a:r>
                      <a:r>
                        <a:rPr sz="9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kepada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17145" marR="478790">
                        <a:lnSpc>
                          <a:spcPts val="1210"/>
                        </a:lnSpc>
                        <a:spcBef>
                          <a:spcPts val="50"/>
                        </a:spcBef>
                      </a:pPr>
                      <a:r>
                        <a:rPr sz="950" spc="-145" dirty="0">
                          <a:latin typeface="Arial MT"/>
                          <a:cs typeface="Arial MT"/>
                        </a:rPr>
                        <a:t>alumni/stakeholder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Fakultas/prodi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4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009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just">
                        <a:lnSpc>
                          <a:spcPts val="1035"/>
                        </a:lnSpc>
                      </a:pPr>
                      <a:r>
                        <a:rPr sz="950" spc="-150" dirty="0">
                          <a:latin typeface="Arial MT"/>
                          <a:cs typeface="Arial MT"/>
                        </a:rPr>
                        <a:t>Alumni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 stakeholder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17145" marR="169545" algn="just">
                        <a:lnSpc>
                          <a:spcPct val="106000"/>
                        </a:lnSpc>
                      </a:pPr>
                      <a:r>
                        <a:rPr sz="950" spc="-190" dirty="0">
                          <a:latin typeface="Arial MT"/>
                          <a:cs typeface="Arial MT"/>
                        </a:rPr>
                        <a:t>menjawab</a:t>
                      </a:r>
                      <a:r>
                        <a:rPr sz="950" spc="1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6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950" spc="1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melengkapi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isian</a:t>
                      </a:r>
                      <a:r>
                        <a:rPr sz="950" spc="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70" dirty="0">
                          <a:latin typeface="Arial MT"/>
                          <a:cs typeface="Arial MT"/>
                        </a:rPr>
                        <a:t>kuesioner</a:t>
                      </a:r>
                      <a:r>
                        <a:rPr sz="950" spc="1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1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study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telah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tersedia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ts val="1005"/>
                        </a:lnSpc>
                      </a:pPr>
                      <a:r>
                        <a:rPr sz="950" spc="-155" dirty="0">
                          <a:latin typeface="Arial MT"/>
                          <a:cs typeface="Arial MT"/>
                        </a:rPr>
                        <a:t>Proses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koleksi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0" dirty="0">
                          <a:latin typeface="Arial MT"/>
                          <a:cs typeface="Arial MT"/>
                        </a:rPr>
                        <a:t>rekapitulasi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950" spc="-13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study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6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162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marR="209550">
                        <a:lnSpc>
                          <a:spcPct val="106200"/>
                        </a:lnSpc>
                        <a:spcBef>
                          <a:spcPts val="320"/>
                        </a:spcBef>
                      </a:pPr>
                      <a:r>
                        <a:rPr sz="950" spc="-16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0" dirty="0">
                          <a:latin typeface="Arial MT"/>
                          <a:cs typeface="Arial MT"/>
                        </a:rPr>
                        <a:t>distribusi</a:t>
                      </a:r>
                      <a:r>
                        <a:rPr sz="950" spc="1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950" spc="5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koleksi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data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0" dirty="0">
                          <a:latin typeface="Arial MT"/>
                          <a:cs typeface="Arial MT"/>
                        </a:rPr>
                        <a:t>study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marR="69850">
                        <a:lnSpc>
                          <a:spcPts val="1210"/>
                        </a:lnSpc>
                      </a:pPr>
                      <a:r>
                        <a:rPr sz="950" spc="-160" dirty="0">
                          <a:latin typeface="Arial MT"/>
                          <a:cs typeface="Arial MT"/>
                        </a:rPr>
                        <a:t>Melakukan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analisa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60" dirty="0">
                          <a:latin typeface="Arial MT"/>
                          <a:cs typeface="Arial MT"/>
                        </a:rPr>
                        <a:t>data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950" spc="-17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950" spc="-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laporan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study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8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marR="93980">
                        <a:lnSpc>
                          <a:spcPts val="1210"/>
                        </a:lnSpc>
                      </a:pPr>
                      <a:r>
                        <a:rPr sz="950" spc="-165" dirty="0">
                          <a:latin typeface="Arial MT"/>
                          <a:cs typeface="Arial MT"/>
                        </a:rPr>
                        <a:t>Menyampaikan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laporan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Pemaparan</a:t>
                      </a:r>
                      <a:r>
                        <a:rPr sz="9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5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9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study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950" spc="-50" dirty="0">
                          <a:latin typeface="Calibri"/>
                          <a:cs typeface="Calibri"/>
                        </a:rPr>
                        <a:t>9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028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marR="187325">
                        <a:lnSpc>
                          <a:spcPct val="106200"/>
                        </a:lnSpc>
                        <a:spcBef>
                          <a:spcPts val="55"/>
                        </a:spcBef>
                      </a:pPr>
                      <a:r>
                        <a:rPr sz="950" spc="-17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kebijakan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5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950" spc="-30" dirty="0">
                          <a:latin typeface="Arial MT"/>
                          <a:cs typeface="Arial MT"/>
                        </a:rPr>
                        <a:t> fakultas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950" spc="-25" dirty="0">
                          <a:latin typeface="Calibri"/>
                          <a:cs typeface="Calibri"/>
                        </a:rPr>
                        <a:t>10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>
                        <a:lnSpc>
                          <a:spcPts val="1005"/>
                        </a:lnSpc>
                      </a:pPr>
                      <a:r>
                        <a:rPr sz="950" spc="-165" dirty="0">
                          <a:latin typeface="Arial MT"/>
                          <a:cs typeface="Arial MT"/>
                        </a:rPr>
                        <a:t>Menyampaikan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laporan</a:t>
                      </a:r>
                      <a:r>
                        <a:rPr sz="9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dan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171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50" spc="-170" dirty="0">
                          <a:latin typeface="Arial MT"/>
                          <a:cs typeface="Arial MT"/>
                        </a:rPr>
                        <a:t>memaparkan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5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9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80" dirty="0">
                          <a:latin typeface="Arial MT"/>
                          <a:cs typeface="Arial MT"/>
                        </a:rPr>
                        <a:t>study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950" spc="-25" dirty="0">
                          <a:latin typeface="Calibri"/>
                          <a:cs typeface="Calibri"/>
                        </a:rPr>
                        <a:t>11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marR="187325">
                        <a:lnSpc>
                          <a:spcPts val="1210"/>
                        </a:lnSpc>
                      </a:pPr>
                      <a:r>
                        <a:rPr sz="950" spc="-17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95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50" dirty="0">
                          <a:latin typeface="Arial MT"/>
                          <a:cs typeface="Arial MT"/>
                        </a:rPr>
                        <a:t>kebijakan</a:t>
                      </a:r>
                      <a:r>
                        <a:rPr sz="9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35" dirty="0">
                          <a:latin typeface="Arial MT"/>
                          <a:cs typeface="Arial MT"/>
                        </a:rPr>
                        <a:t>tingkat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 universitas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-25" dirty="0">
                          <a:latin typeface="Calibri"/>
                          <a:cs typeface="Calibri"/>
                        </a:rPr>
                        <a:t>12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marR="175895">
                        <a:lnSpc>
                          <a:spcPts val="1210"/>
                        </a:lnSpc>
                        <a:spcBef>
                          <a:spcPts val="5"/>
                        </a:spcBef>
                      </a:pPr>
                      <a:r>
                        <a:rPr sz="950" spc="-170" dirty="0">
                          <a:latin typeface="Arial MT"/>
                          <a:cs typeface="Arial MT"/>
                        </a:rPr>
                        <a:t>Menyusun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strategi</a:t>
                      </a:r>
                      <a:r>
                        <a:rPr sz="9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950" spc="-165" dirty="0">
                          <a:latin typeface="Arial MT"/>
                          <a:cs typeface="Arial MT"/>
                        </a:rPr>
                        <a:t>melaksanakan</a:t>
                      </a:r>
                      <a:r>
                        <a:rPr sz="9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5" dirty="0">
                          <a:latin typeface="Arial MT"/>
                          <a:cs typeface="Arial MT"/>
                        </a:rPr>
                        <a:t>tindak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0" dirty="0">
                          <a:latin typeface="Arial MT"/>
                          <a:cs typeface="Arial MT"/>
                        </a:rPr>
                        <a:t>lanjut</a:t>
                      </a:r>
                      <a:endParaRPr sz="950">
                        <a:latin typeface="Arial MT"/>
                        <a:cs typeface="Arial MT"/>
                      </a:endParaRPr>
                    </a:p>
                    <a:p>
                      <a:pPr marL="17145">
                        <a:lnSpc>
                          <a:spcPts val="1140"/>
                        </a:lnSpc>
                        <a:spcBef>
                          <a:spcPts val="15"/>
                        </a:spcBef>
                      </a:pPr>
                      <a:r>
                        <a:rPr sz="950" spc="-150" dirty="0">
                          <a:latin typeface="Arial MT"/>
                          <a:cs typeface="Arial MT"/>
                        </a:rPr>
                        <a:t>kebijakan</a:t>
                      </a:r>
                      <a:r>
                        <a:rPr sz="9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25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9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140" dirty="0">
                          <a:latin typeface="Arial MT"/>
                          <a:cs typeface="Arial MT"/>
                        </a:rPr>
                        <a:t>tracer</a:t>
                      </a:r>
                      <a:r>
                        <a:rPr sz="9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950" spc="-20" dirty="0">
                          <a:latin typeface="Arial MT"/>
                          <a:cs typeface="Arial MT"/>
                        </a:rPr>
                        <a:t>Study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11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19</a:t>
                      </a:r>
                      <a:endParaRPr sz="1100">
                        <a:latin typeface="Constantia"/>
                        <a:cs typeface="Constantia"/>
                      </a:endParaRPr>
                    </a:p>
                  </a:txBody>
                  <a:tcPr marL="0" marR="0" marT="135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8000508" y="1570823"/>
            <a:ext cx="366395" cy="213995"/>
          </a:xfrm>
          <a:custGeom>
            <a:avLst/>
            <a:gdLst/>
            <a:ahLst/>
            <a:cxnLst/>
            <a:rect l="l" t="t" r="r" b="b"/>
            <a:pathLst>
              <a:path w="366395" h="213994">
                <a:moveTo>
                  <a:pt x="0" y="213432"/>
                </a:moveTo>
                <a:lnTo>
                  <a:pt x="366000" y="213432"/>
                </a:lnTo>
                <a:lnTo>
                  <a:pt x="366000" y="0"/>
                </a:lnTo>
                <a:lnTo>
                  <a:pt x="0" y="0"/>
                </a:lnTo>
                <a:lnTo>
                  <a:pt x="0" y="213432"/>
                </a:lnTo>
                <a:close/>
              </a:path>
            </a:pathLst>
          </a:custGeom>
          <a:ln w="2580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949152" y="1622847"/>
            <a:ext cx="6671309" cy="4617085"/>
            <a:chOff x="4949152" y="1622847"/>
            <a:chExt cx="6671309" cy="4617085"/>
          </a:xfrm>
        </p:grpSpPr>
        <p:sp>
          <p:nvSpPr>
            <p:cNvPr id="8" name="object 8"/>
            <p:cNvSpPr/>
            <p:nvPr/>
          </p:nvSpPr>
          <p:spPr>
            <a:xfrm>
              <a:off x="6919934" y="2071055"/>
              <a:ext cx="2463800" cy="673735"/>
            </a:xfrm>
            <a:custGeom>
              <a:avLst/>
              <a:gdLst/>
              <a:ahLst/>
              <a:cxnLst/>
              <a:rect l="l" t="t" r="r" b="b"/>
              <a:pathLst>
                <a:path w="2463800" h="673735">
                  <a:moveTo>
                    <a:pt x="73781" y="0"/>
                  </a:moveTo>
                  <a:lnTo>
                    <a:pt x="385172" y="0"/>
                  </a:lnTo>
                  <a:lnTo>
                    <a:pt x="413856" y="8383"/>
                  </a:lnTo>
                  <a:lnTo>
                    <a:pt x="437312" y="31247"/>
                  </a:lnTo>
                  <a:lnTo>
                    <a:pt x="453143" y="65167"/>
                  </a:lnTo>
                  <a:lnTo>
                    <a:pt x="458953" y="106716"/>
                  </a:lnTo>
                  <a:lnTo>
                    <a:pt x="453143" y="148264"/>
                  </a:lnTo>
                  <a:lnTo>
                    <a:pt x="437312" y="182184"/>
                  </a:lnTo>
                  <a:lnTo>
                    <a:pt x="413856" y="205049"/>
                  </a:lnTo>
                  <a:lnTo>
                    <a:pt x="385172" y="213432"/>
                  </a:lnTo>
                  <a:lnTo>
                    <a:pt x="73781" y="213432"/>
                  </a:lnTo>
                  <a:lnTo>
                    <a:pt x="45096" y="205049"/>
                  </a:lnTo>
                  <a:lnTo>
                    <a:pt x="21640" y="182184"/>
                  </a:lnTo>
                  <a:lnTo>
                    <a:pt x="5809" y="148264"/>
                  </a:lnTo>
                  <a:lnTo>
                    <a:pt x="0" y="106716"/>
                  </a:lnTo>
                  <a:lnTo>
                    <a:pt x="5809" y="65167"/>
                  </a:lnTo>
                  <a:lnTo>
                    <a:pt x="21640" y="31247"/>
                  </a:lnTo>
                  <a:lnTo>
                    <a:pt x="45096" y="8383"/>
                  </a:lnTo>
                  <a:lnTo>
                    <a:pt x="73781" y="0"/>
                  </a:lnTo>
                  <a:close/>
                </a:path>
                <a:path w="2463800" h="673735">
                  <a:moveTo>
                    <a:pt x="2097242" y="673646"/>
                  </a:moveTo>
                  <a:lnTo>
                    <a:pt x="2463242" y="673646"/>
                  </a:lnTo>
                  <a:lnTo>
                    <a:pt x="2463242" y="453544"/>
                  </a:lnTo>
                  <a:lnTo>
                    <a:pt x="2097242" y="453544"/>
                  </a:lnTo>
                  <a:lnTo>
                    <a:pt x="2097242" y="673646"/>
                  </a:lnTo>
                  <a:close/>
                </a:path>
              </a:pathLst>
            </a:custGeom>
            <a:ln w="249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00269" y="2287828"/>
              <a:ext cx="4156710" cy="744220"/>
            </a:xfrm>
            <a:custGeom>
              <a:avLst/>
              <a:gdLst/>
              <a:ahLst/>
              <a:cxnLst/>
              <a:rect l="l" t="t" r="r" b="b"/>
              <a:pathLst>
                <a:path w="4156709" h="744219">
                  <a:moveTo>
                    <a:pt x="3921315" y="343496"/>
                  </a:moveTo>
                  <a:lnTo>
                    <a:pt x="45897" y="343496"/>
                  </a:lnTo>
                  <a:lnTo>
                    <a:pt x="41935" y="348030"/>
                  </a:lnTo>
                  <a:lnTo>
                    <a:pt x="41935" y="686854"/>
                  </a:lnTo>
                  <a:lnTo>
                    <a:pt x="15100" y="634034"/>
                  </a:lnTo>
                  <a:lnTo>
                    <a:pt x="9753" y="632421"/>
                  </a:lnTo>
                  <a:lnTo>
                    <a:pt x="1397" y="638035"/>
                  </a:lnTo>
                  <a:lnTo>
                    <a:pt x="0" y="644169"/>
                  </a:lnTo>
                  <a:lnTo>
                    <a:pt x="50660" y="743813"/>
                  </a:lnTo>
                  <a:lnTo>
                    <a:pt x="60756" y="723938"/>
                  </a:lnTo>
                  <a:lnTo>
                    <a:pt x="101320" y="644169"/>
                  </a:lnTo>
                  <a:lnTo>
                    <a:pt x="99923" y="638035"/>
                  </a:lnTo>
                  <a:lnTo>
                    <a:pt x="91554" y="632421"/>
                  </a:lnTo>
                  <a:lnTo>
                    <a:pt x="86207" y="634034"/>
                  </a:lnTo>
                  <a:lnTo>
                    <a:pt x="59372" y="686854"/>
                  </a:lnTo>
                  <a:lnTo>
                    <a:pt x="59372" y="363499"/>
                  </a:lnTo>
                  <a:lnTo>
                    <a:pt x="3921315" y="363499"/>
                  </a:lnTo>
                  <a:lnTo>
                    <a:pt x="3921315" y="353504"/>
                  </a:lnTo>
                  <a:lnTo>
                    <a:pt x="3921315" y="343496"/>
                  </a:lnTo>
                  <a:close/>
                </a:path>
                <a:path w="4156709" h="744219">
                  <a:moveTo>
                    <a:pt x="4156367" y="140601"/>
                  </a:moveTo>
                  <a:lnTo>
                    <a:pt x="4154982" y="134467"/>
                  </a:lnTo>
                  <a:lnTo>
                    <a:pt x="4146613" y="128854"/>
                  </a:lnTo>
                  <a:lnTo>
                    <a:pt x="4141266" y="130467"/>
                  </a:lnTo>
                  <a:lnTo>
                    <a:pt x="4114431" y="183286"/>
                  </a:lnTo>
                  <a:lnTo>
                    <a:pt x="4114431" y="130060"/>
                  </a:lnTo>
                  <a:lnTo>
                    <a:pt x="4114431" y="114592"/>
                  </a:lnTo>
                  <a:lnTo>
                    <a:pt x="4110469" y="110045"/>
                  </a:lnTo>
                  <a:lnTo>
                    <a:pt x="4096994" y="110045"/>
                  </a:lnTo>
                  <a:lnTo>
                    <a:pt x="4096994" y="130060"/>
                  </a:lnTo>
                  <a:lnTo>
                    <a:pt x="4096994" y="183286"/>
                  </a:lnTo>
                  <a:lnTo>
                    <a:pt x="4070159" y="130467"/>
                  </a:lnTo>
                  <a:lnTo>
                    <a:pt x="4064812" y="128854"/>
                  </a:lnTo>
                  <a:lnTo>
                    <a:pt x="4068826" y="130060"/>
                  </a:lnTo>
                  <a:lnTo>
                    <a:pt x="4096994" y="130060"/>
                  </a:lnTo>
                  <a:lnTo>
                    <a:pt x="4096994" y="110045"/>
                  </a:lnTo>
                  <a:lnTo>
                    <a:pt x="2063661" y="110045"/>
                  </a:lnTo>
                  <a:lnTo>
                    <a:pt x="2063661" y="0"/>
                  </a:lnTo>
                  <a:lnTo>
                    <a:pt x="2046236" y="0"/>
                  </a:lnTo>
                  <a:lnTo>
                    <a:pt x="2046236" y="125653"/>
                  </a:lnTo>
                  <a:lnTo>
                    <a:pt x="2050186" y="130060"/>
                  </a:lnTo>
                  <a:lnTo>
                    <a:pt x="4063009" y="130060"/>
                  </a:lnTo>
                  <a:lnTo>
                    <a:pt x="4060634" y="131660"/>
                  </a:lnTo>
                  <a:lnTo>
                    <a:pt x="4056557" y="134467"/>
                  </a:lnTo>
                  <a:lnTo>
                    <a:pt x="4055046" y="140601"/>
                  </a:lnTo>
                  <a:lnTo>
                    <a:pt x="4105706" y="240245"/>
                  </a:lnTo>
                  <a:lnTo>
                    <a:pt x="4115816" y="220370"/>
                  </a:lnTo>
                  <a:lnTo>
                    <a:pt x="4156367" y="14060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62121" y="3024832"/>
              <a:ext cx="2393950" cy="740410"/>
            </a:xfrm>
            <a:custGeom>
              <a:avLst/>
              <a:gdLst/>
              <a:ahLst/>
              <a:cxnLst/>
              <a:rect l="l" t="t" r="r" b="b"/>
              <a:pathLst>
                <a:path w="2393950" h="740410">
                  <a:moveTo>
                    <a:pt x="0" y="220102"/>
                  </a:moveTo>
                  <a:lnTo>
                    <a:pt x="366000" y="220102"/>
                  </a:lnTo>
                  <a:lnTo>
                    <a:pt x="366000" y="0"/>
                  </a:lnTo>
                  <a:lnTo>
                    <a:pt x="0" y="0"/>
                  </a:lnTo>
                  <a:lnTo>
                    <a:pt x="0" y="220102"/>
                  </a:lnTo>
                  <a:close/>
                </a:path>
                <a:path w="2393950" h="740410">
                  <a:moveTo>
                    <a:pt x="2027527" y="740344"/>
                  </a:moveTo>
                  <a:lnTo>
                    <a:pt x="2393528" y="740344"/>
                  </a:lnTo>
                  <a:lnTo>
                    <a:pt x="2393528" y="553590"/>
                  </a:lnTo>
                  <a:lnTo>
                    <a:pt x="2027527" y="553590"/>
                  </a:lnTo>
                  <a:lnTo>
                    <a:pt x="2027527" y="740344"/>
                  </a:lnTo>
                  <a:close/>
                </a:path>
              </a:pathLst>
            </a:custGeom>
            <a:ln w="249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42205" y="3248278"/>
              <a:ext cx="3902710" cy="1212215"/>
            </a:xfrm>
            <a:custGeom>
              <a:avLst/>
              <a:gdLst/>
              <a:ahLst/>
              <a:cxnLst/>
              <a:rect l="l" t="t" r="r" b="b"/>
              <a:pathLst>
                <a:path w="3902709" h="1212214">
                  <a:moveTo>
                    <a:pt x="1851850" y="426859"/>
                  </a:moveTo>
                  <a:lnTo>
                    <a:pt x="1836889" y="416852"/>
                  </a:lnTo>
                  <a:lnTo>
                    <a:pt x="1765058" y="368833"/>
                  </a:lnTo>
                  <a:lnTo>
                    <a:pt x="1759712" y="370433"/>
                  </a:lnTo>
                  <a:lnTo>
                    <a:pt x="1757387" y="375234"/>
                  </a:lnTo>
                  <a:lnTo>
                    <a:pt x="1754949" y="379907"/>
                  </a:lnTo>
                  <a:lnTo>
                    <a:pt x="1756346" y="386041"/>
                  </a:lnTo>
                  <a:lnTo>
                    <a:pt x="1802345" y="416852"/>
                  </a:lnTo>
                  <a:lnTo>
                    <a:pt x="17437" y="416852"/>
                  </a:lnTo>
                  <a:lnTo>
                    <a:pt x="17437" y="0"/>
                  </a:lnTo>
                  <a:lnTo>
                    <a:pt x="0" y="0"/>
                  </a:lnTo>
                  <a:lnTo>
                    <a:pt x="0" y="432460"/>
                  </a:lnTo>
                  <a:lnTo>
                    <a:pt x="3962" y="436867"/>
                  </a:lnTo>
                  <a:lnTo>
                    <a:pt x="1802536" y="436867"/>
                  </a:lnTo>
                  <a:lnTo>
                    <a:pt x="1760524" y="465010"/>
                  </a:lnTo>
                  <a:lnTo>
                    <a:pt x="1756346" y="467677"/>
                  </a:lnTo>
                  <a:lnTo>
                    <a:pt x="1754949" y="473811"/>
                  </a:lnTo>
                  <a:lnTo>
                    <a:pt x="1757387" y="478624"/>
                  </a:lnTo>
                  <a:lnTo>
                    <a:pt x="1759712" y="483425"/>
                  </a:lnTo>
                  <a:lnTo>
                    <a:pt x="1765058" y="485025"/>
                  </a:lnTo>
                  <a:lnTo>
                    <a:pt x="1836928" y="436867"/>
                  </a:lnTo>
                  <a:lnTo>
                    <a:pt x="1851850" y="426859"/>
                  </a:lnTo>
                  <a:close/>
                </a:path>
                <a:path w="3902709" h="1212214">
                  <a:moveTo>
                    <a:pt x="3902621" y="1153871"/>
                  </a:moveTo>
                  <a:lnTo>
                    <a:pt x="3887660" y="1143863"/>
                  </a:lnTo>
                  <a:lnTo>
                    <a:pt x="3815829" y="1095844"/>
                  </a:lnTo>
                  <a:lnTo>
                    <a:pt x="3810482" y="1097445"/>
                  </a:lnTo>
                  <a:lnTo>
                    <a:pt x="3808158" y="1102245"/>
                  </a:lnTo>
                  <a:lnTo>
                    <a:pt x="3805720" y="1106906"/>
                  </a:lnTo>
                  <a:lnTo>
                    <a:pt x="3807117" y="1113053"/>
                  </a:lnTo>
                  <a:lnTo>
                    <a:pt x="3853116" y="1143863"/>
                  </a:lnTo>
                  <a:lnTo>
                    <a:pt x="2050770" y="1143863"/>
                  </a:lnTo>
                  <a:lnTo>
                    <a:pt x="2050770" y="887069"/>
                  </a:lnTo>
                  <a:lnTo>
                    <a:pt x="2033346" y="887069"/>
                  </a:lnTo>
                  <a:lnTo>
                    <a:pt x="2033346" y="1159471"/>
                  </a:lnTo>
                  <a:lnTo>
                    <a:pt x="2037295" y="1163866"/>
                  </a:lnTo>
                  <a:lnTo>
                    <a:pt x="3853319" y="1163866"/>
                  </a:lnTo>
                  <a:lnTo>
                    <a:pt x="3868166" y="1153934"/>
                  </a:lnTo>
                  <a:lnTo>
                    <a:pt x="3811295" y="1192022"/>
                  </a:lnTo>
                  <a:lnTo>
                    <a:pt x="3807117" y="1194689"/>
                  </a:lnTo>
                  <a:lnTo>
                    <a:pt x="3805720" y="1200823"/>
                  </a:lnTo>
                  <a:lnTo>
                    <a:pt x="3808158" y="1205623"/>
                  </a:lnTo>
                  <a:lnTo>
                    <a:pt x="3810482" y="1210424"/>
                  </a:lnTo>
                  <a:lnTo>
                    <a:pt x="3815829" y="1212024"/>
                  </a:lnTo>
                  <a:lnTo>
                    <a:pt x="3887686" y="1163866"/>
                  </a:lnTo>
                  <a:lnTo>
                    <a:pt x="3902621" y="115387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80028" y="3024832"/>
              <a:ext cx="366395" cy="220345"/>
            </a:xfrm>
            <a:custGeom>
              <a:avLst/>
              <a:gdLst/>
              <a:ahLst/>
              <a:cxnLst/>
              <a:rect l="l" t="t" r="r" b="b"/>
              <a:pathLst>
                <a:path w="366395" h="220344">
                  <a:moveTo>
                    <a:pt x="0" y="220102"/>
                  </a:moveTo>
                  <a:lnTo>
                    <a:pt x="366000" y="220102"/>
                  </a:lnTo>
                  <a:lnTo>
                    <a:pt x="366000" y="0"/>
                  </a:lnTo>
                  <a:lnTo>
                    <a:pt x="0" y="0"/>
                  </a:lnTo>
                  <a:lnTo>
                    <a:pt x="0" y="220102"/>
                  </a:lnTo>
                  <a:close/>
                </a:path>
              </a:pathLst>
            </a:custGeom>
            <a:ln w="25765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31015" y="2748038"/>
              <a:ext cx="3879850" cy="985519"/>
            </a:xfrm>
            <a:custGeom>
              <a:avLst/>
              <a:gdLst/>
              <a:ahLst/>
              <a:cxnLst/>
              <a:rect l="l" t="t" r="r" b="b"/>
              <a:pathLst>
                <a:path w="3879850" h="985520">
                  <a:moveTo>
                    <a:pt x="17437" y="383514"/>
                  </a:moveTo>
                  <a:lnTo>
                    <a:pt x="0" y="383514"/>
                  </a:lnTo>
                  <a:lnTo>
                    <a:pt x="0" y="403529"/>
                  </a:lnTo>
                  <a:lnTo>
                    <a:pt x="17437" y="403529"/>
                  </a:lnTo>
                  <a:lnTo>
                    <a:pt x="17437" y="383514"/>
                  </a:lnTo>
                  <a:close/>
                </a:path>
                <a:path w="3879850" h="985520">
                  <a:moveTo>
                    <a:pt x="52285" y="383514"/>
                  </a:moveTo>
                  <a:lnTo>
                    <a:pt x="34861" y="383514"/>
                  </a:lnTo>
                  <a:lnTo>
                    <a:pt x="34861" y="403529"/>
                  </a:lnTo>
                  <a:lnTo>
                    <a:pt x="52285" y="403529"/>
                  </a:lnTo>
                  <a:lnTo>
                    <a:pt x="52285" y="383514"/>
                  </a:lnTo>
                  <a:close/>
                </a:path>
                <a:path w="3879850" h="985520">
                  <a:moveTo>
                    <a:pt x="87147" y="383514"/>
                  </a:moveTo>
                  <a:lnTo>
                    <a:pt x="69723" y="383514"/>
                  </a:lnTo>
                  <a:lnTo>
                    <a:pt x="69723" y="403529"/>
                  </a:lnTo>
                  <a:lnTo>
                    <a:pt x="87147" y="403529"/>
                  </a:lnTo>
                  <a:lnTo>
                    <a:pt x="87147" y="383514"/>
                  </a:lnTo>
                  <a:close/>
                </a:path>
                <a:path w="3879850" h="985520">
                  <a:moveTo>
                    <a:pt x="122008" y="383514"/>
                  </a:moveTo>
                  <a:lnTo>
                    <a:pt x="104571" y="383514"/>
                  </a:lnTo>
                  <a:lnTo>
                    <a:pt x="104571" y="403529"/>
                  </a:lnTo>
                  <a:lnTo>
                    <a:pt x="122008" y="403529"/>
                  </a:lnTo>
                  <a:lnTo>
                    <a:pt x="122008" y="383514"/>
                  </a:lnTo>
                  <a:close/>
                </a:path>
                <a:path w="3879850" h="985520">
                  <a:moveTo>
                    <a:pt x="156857" y="383514"/>
                  </a:moveTo>
                  <a:lnTo>
                    <a:pt x="139433" y="383514"/>
                  </a:lnTo>
                  <a:lnTo>
                    <a:pt x="139433" y="403529"/>
                  </a:lnTo>
                  <a:lnTo>
                    <a:pt x="156857" y="403529"/>
                  </a:lnTo>
                  <a:lnTo>
                    <a:pt x="156857" y="383514"/>
                  </a:lnTo>
                  <a:close/>
                </a:path>
                <a:path w="3879850" h="985520">
                  <a:moveTo>
                    <a:pt x="191719" y="383514"/>
                  </a:moveTo>
                  <a:lnTo>
                    <a:pt x="174294" y="383514"/>
                  </a:lnTo>
                  <a:lnTo>
                    <a:pt x="174294" y="403529"/>
                  </a:lnTo>
                  <a:lnTo>
                    <a:pt x="191719" y="403529"/>
                  </a:lnTo>
                  <a:lnTo>
                    <a:pt x="191719" y="383514"/>
                  </a:lnTo>
                  <a:close/>
                </a:path>
                <a:path w="3879850" h="985520">
                  <a:moveTo>
                    <a:pt x="226580" y="383514"/>
                  </a:moveTo>
                  <a:lnTo>
                    <a:pt x="209143" y="383514"/>
                  </a:lnTo>
                  <a:lnTo>
                    <a:pt x="209143" y="403529"/>
                  </a:lnTo>
                  <a:lnTo>
                    <a:pt x="226580" y="403529"/>
                  </a:lnTo>
                  <a:lnTo>
                    <a:pt x="226580" y="383514"/>
                  </a:lnTo>
                  <a:close/>
                </a:path>
                <a:path w="3879850" h="985520">
                  <a:moveTo>
                    <a:pt x="261429" y="383514"/>
                  </a:moveTo>
                  <a:lnTo>
                    <a:pt x="244005" y="383514"/>
                  </a:lnTo>
                  <a:lnTo>
                    <a:pt x="244005" y="403529"/>
                  </a:lnTo>
                  <a:lnTo>
                    <a:pt x="261429" y="403529"/>
                  </a:lnTo>
                  <a:lnTo>
                    <a:pt x="261429" y="383514"/>
                  </a:lnTo>
                  <a:close/>
                </a:path>
                <a:path w="3879850" h="985520">
                  <a:moveTo>
                    <a:pt x="296291" y="383514"/>
                  </a:moveTo>
                  <a:lnTo>
                    <a:pt x="278866" y="383514"/>
                  </a:lnTo>
                  <a:lnTo>
                    <a:pt x="278866" y="403529"/>
                  </a:lnTo>
                  <a:lnTo>
                    <a:pt x="296291" y="403529"/>
                  </a:lnTo>
                  <a:lnTo>
                    <a:pt x="296291" y="383514"/>
                  </a:lnTo>
                  <a:close/>
                </a:path>
                <a:path w="3879850" h="985520">
                  <a:moveTo>
                    <a:pt x="331152" y="383514"/>
                  </a:moveTo>
                  <a:lnTo>
                    <a:pt x="313715" y="383514"/>
                  </a:lnTo>
                  <a:lnTo>
                    <a:pt x="313715" y="403529"/>
                  </a:lnTo>
                  <a:lnTo>
                    <a:pt x="331152" y="403529"/>
                  </a:lnTo>
                  <a:lnTo>
                    <a:pt x="331152" y="383514"/>
                  </a:lnTo>
                  <a:close/>
                </a:path>
                <a:path w="3879850" h="985520">
                  <a:moveTo>
                    <a:pt x="366001" y="383514"/>
                  </a:moveTo>
                  <a:lnTo>
                    <a:pt x="348576" y="383514"/>
                  </a:lnTo>
                  <a:lnTo>
                    <a:pt x="348576" y="403529"/>
                  </a:lnTo>
                  <a:lnTo>
                    <a:pt x="366001" y="403529"/>
                  </a:lnTo>
                  <a:lnTo>
                    <a:pt x="366001" y="383514"/>
                  </a:lnTo>
                  <a:close/>
                </a:path>
                <a:path w="3879850" h="985520">
                  <a:moveTo>
                    <a:pt x="400862" y="383514"/>
                  </a:moveTo>
                  <a:lnTo>
                    <a:pt x="383438" y="383514"/>
                  </a:lnTo>
                  <a:lnTo>
                    <a:pt x="383438" y="403529"/>
                  </a:lnTo>
                  <a:lnTo>
                    <a:pt x="400862" y="403529"/>
                  </a:lnTo>
                  <a:lnTo>
                    <a:pt x="400862" y="383514"/>
                  </a:lnTo>
                  <a:close/>
                </a:path>
                <a:path w="3879850" h="985520">
                  <a:moveTo>
                    <a:pt x="435724" y="383514"/>
                  </a:moveTo>
                  <a:lnTo>
                    <a:pt x="418287" y="383514"/>
                  </a:lnTo>
                  <a:lnTo>
                    <a:pt x="418287" y="403529"/>
                  </a:lnTo>
                  <a:lnTo>
                    <a:pt x="435724" y="403529"/>
                  </a:lnTo>
                  <a:lnTo>
                    <a:pt x="435724" y="383514"/>
                  </a:lnTo>
                  <a:close/>
                </a:path>
                <a:path w="3879850" h="985520">
                  <a:moveTo>
                    <a:pt x="470573" y="383514"/>
                  </a:moveTo>
                  <a:lnTo>
                    <a:pt x="453148" y="383514"/>
                  </a:lnTo>
                  <a:lnTo>
                    <a:pt x="453148" y="403529"/>
                  </a:lnTo>
                  <a:lnTo>
                    <a:pt x="470573" y="403529"/>
                  </a:lnTo>
                  <a:lnTo>
                    <a:pt x="470573" y="383514"/>
                  </a:lnTo>
                  <a:close/>
                </a:path>
                <a:path w="3879850" h="985520">
                  <a:moveTo>
                    <a:pt x="549122" y="393522"/>
                  </a:moveTo>
                  <a:lnTo>
                    <a:pt x="531698" y="383514"/>
                  </a:lnTo>
                  <a:lnTo>
                    <a:pt x="479412" y="353504"/>
                  </a:lnTo>
                  <a:lnTo>
                    <a:pt x="479412" y="433539"/>
                  </a:lnTo>
                  <a:lnTo>
                    <a:pt x="531698" y="403529"/>
                  </a:lnTo>
                  <a:lnTo>
                    <a:pt x="549122" y="393522"/>
                  </a:lnTo>
                  <a:close/>
                </a:path>
                <a:path w="3879850" h="985520">
                  <a:moveTo>
                    <a:pt x="1663039" y="927100"/>
                  </a:moveTo>
                  <a:lnTo>
                    <a:pt x="1648079" y="917092"/>
                  </a:lnTo>
                  <a:lnTo>
                    <a:pt x="1576247" y="869073"/>
                  </a:lnTo>
                  <a:lnTo>
                    <a:pt x="1570901" y="870673"/>
                  </a:lnTo>
                  <a:lnTo>
                    <a:pt x="1568577" y="875474"/>
                  </a:lnTo>
                  <a:lnTo>
                    <a:pt x="1566138" y="880148"/>
                  </a:lnTo>
                  <a:lnTo>
                    <a:pt x="1567535" y="886282"/>
                  </a:lnTo>
                  <a:lnTo>
                    <a:pt x="1613535" y="917092"/>
                  </a:lnTo>
                  <a:lnTo>
                    <a:pt x="746531" y="917092"/>
                  </a:lnTo>
                  <a:lnTo>
                    <a:pt x="746531" y="500240"/>
                  </a:lnTo>
                  <a:lnTo>
                    <a:pt x="729107" y="500240"/>
                  </a:lnTo>
                  <a:lnTo>
                    <a:pt x="729107" y="932700"/>
                  </a:lnTo>
                  <a:lnTo>
                    <a:pt x="733056" y="937107"/>
                  </a:lnTo>
                  <a:lnTo>
                    <a:pt x="1613725" y="937107"/>
                  </a:lnTo>
                  <a:lnTo>
                    <a:pt x="1571713" y="965250"/>
                  </a:lnTo>
                  <a:lnTo>
                    <a:pt x="1567535" y="967917"/>
                  </a:lnTo>
                  <a:lnTo>
                    <a:pt x="1566138" y="974051"/>
                  </a:lnTo>
                  <a:lnTo>
                    <a:pt x="1568577" y="978865"/>
                  </a:lnTo>
                  <a:lnTo>
                    <a:pt x="1570901" y="983665"/>
                  </a:lnTo>
                  <a:lnTo>
                    <a:pt x="1576247" y="985266"/>
                  </a:lnTo>
                  <a:lnTo>
                    <a:pt x="1648117" y="937107"/>
                  </a:lnTo>
                  <a:lnTo>
                    <a:pt x="1663039" y="927100"/>
                  </a:lnTo>
                  <a:close/>
                </a:path>
                <a:path w="3879850" h="985520">
                  <a:moveTo>
                    <a:pt x="3879380" y="0"/>
                  </a:moveTo>
                  <a:lnTo>
                    <a:pt x="3861955" y="0"/>
                  </a:lnTo>
                  <a:lnTo>
                    <a:pt x="3861955" y="380187"/>
                  </a:lnTo>
                  <a:lnTo>
                    <a:pt x="967409" y="380187"/>
                  </a:lnTo>
                  <a:lnTo>
                    <a:pt x="952373" y="390258"/>
                  </a:lnTo>
                  <a:lnTo>
                    <a:pt x="965212" y="381647"/>
                  </a:lnTo>
                  <a:lnTo>
                    <a:pt x="967409" y="380187"/>
                  </a:lnTo>
                  <a:lnTo>
                    <a:pt x="1013421" y="349364"/>
                  </a:lnTo>
                  <a:lnTo>
                    <a:pt x="1014818" y="343230"/>
                  </a:lnTo>
                  <a:lnTo>
                    <a:pt x="1012380" y="338556"/>
                  </a:lnTo>
                  <a:lnTo>
                    <a:pt x="1009929" y="333756"/>
                  </a:lnTo>
                  <a:lnTo>
                    <a:pt x="1004595" y="332155"/>
                  </a:lnTo>
                  <a:lnTo>
                    <a:pt x="1000518" y="334962"/>
                  </a:lnTo>
                  <a:lnTo>
                    <a:pt x="917917" y="390182"/>
                  </a:lnTo>
                  <a:lnTo>
                    <a:pt x="1000518" y="445541"/>
                  </a:lnTo>
                  <a:lnTo>
                    <a:pt x="1004595" y="448348"/>
                  </a:lnTo>
                  <a:lnTo>
                    <a:pt x="1009929" y="446747"/>
                  </a:lnTo>
                  <a:lnTo>
                    <a:pt x="1014818" y="437146"/>
                  </a:lnTo>
                  <a:lnTo>
                    <a:pt x="1013421" y="430999"/>
                  </a:lnTo>
                  <a:lnTo>
                    <a:pt x="1009243" y="428332"/>
                  </a:lnTo>
                  <a:lnTo>
                    <a:pt x="967206" y="400189"/>
                  </a:lnTo>
                  <a:lnTo>
                    <a:pt x="3875430" y="400189"/>
                  </a:lnTo>
                  <a:lnTo>
                    <a:pt x="3879380" y="395782"/>
                  </a:lnTo>
                  <a:lnTo>
                    <a:pt x="3879380" y="390182"/>
                  </a:lnTo>
                  <a:lnTo>
                    <a:pt x="3879380" y="380187"/>
                  </a:lnTo>
                  <a:lnTo>
                    <a:pt x="3879380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040415" y="4292088"/>
              <a:ext cx="1365250" cy="567055"/>
            </a:xfrm>
            <a:custGeom>
              <a:avLst/>
              <a:gdLst/>
              <a:ahLst/>
              <a:cxnLst/>
              <a:rect l="l" t="t" r="r" b="b"/>
              <a:pathLst>
                <a:path w="1365250" h="567054">
                  <a:moveTo>
                    <a:pt x="0" y="213432"/>
                  </a:moveTo>
                  <a:lnTo>
                    <a:pt x="366000" y="213432"/>
                  </a:lnTo>
                  <a:lnTo>
                    <a:pt x="366000" y="0"/>
                  </a:lnTo>
                  <a:lnTo>
                    <a:pt x="0" y="0"/>
                  </a:lnTo>
                  <a:lnTo>
                    <a:pt x="0" y="213432"/>
                  </a:lnTo>
                  <a:close/>
                </a:path>
                <a:path w="1365250" h="567054">
                  <a:moveTo>
                    <a:pt x="999240" y="566930"/>
                  </a:moveTo>
                  <a:lnTo>
                    <a:pt x="1365240" y="566930"/>
                  </a:lnTo>
                  <a:lnTo>
                    <a:pt x="1365240" y="380176"/>
                  </a:lnTo>
                  <a:lnTo>
                    <a:pt x="999240" y="380176"/>
                  </a:lnTo>
                  <a:lnTo>
                    <a:pt x="999240" y="566930"/>
                  </a:lnTo>
                  <a:close/>
                </a:path>
              </a:pathLst>
            </a:custGeom>
            <a:ln w="2495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213419" y="4392142"/>
              <a:ext cx="1061720" cy="1597660"/>
            </a:xfrm>
            <a:custGeom>
              <a:avLst/>
              <a:gdLst/>
              <a:ahLst/>
              <a:cxnLst/>
              <a:rect l="l" t="t" r="r" b="b"/>
              <a:pathLst>
                <a:path w="1061720" h="1597660">
                  <a:moveTo>
                    <a:pt x="830643" y="640334"/>
                  </a:moveTo>
                  <a:lnTo>
                    <a:pt x="45897" y="640334"/>
                  </a:lnTo>
                  <a:lnTo>
                    <a:pt x="41948" y="644817"/>
                  </a:lnTo>
                  <a:lnTo>
                    <a:pt x="41948" y="1540586"/>
                  </a:lnTo>
                  <a:lnTo>
                    <a:pt x="15100" y="1487779"/>
                  </a:lnTo>
                  <a:lnTo>
                    <a:pt x="9753" y="1486179"/>
                  </a:lnTo>
                  <a:lnTo>
                    <a:pt x="1397" y="1491742"/>
                  </a:lnTo>
                  <a:lnTo>
                    <a:pt x="0" y="1497863"/>
                  </a:lnTo>
                  <a:lnTo>
                    <a:pt x="50660" y="1597494"/>
                  </a:lnTo>
                  <a:lnTo>
                    <a:pt x="60756" y="1577632"/>
                  </a:lnTo>
                  <a:lnTo>
                    <a:pt x="101320" y="1497863"/>
                  </a:lnTo>
                  <a:lnTo>
                    <a:pt x="99923" y="1491742"/>
                  </a:lnTo>
                  <a:lnTo>
                    <a:pt x="91554" y="1486179"/>
                  </a:lnTo>
                  <a:lnTo>
                    <a:pt x="86207" y="1487779"/>
                  </a:lnTo>
                  <a:lnTo>
                    <a:pt x="59372" y="1540586"/>
                  </a:lnTo>
                  <a:lnTo>
                    <a:pt x="59372" y="660349"/>
                  </a:lnTo>
                  <a:lnTo>
                    <a:pt x="830643" y="660349"/>
                  </a:lnTo>
                  <a:lnTo>
                    <a:pt x="830643" y="650341"/>
                  </a:lnTo>
                  <a:lnTo>
                    <a:pt x="830643" y="640334"/>
                  </a:lnTo>
                  <a:close/>
                </a:path>
                <a:path w="1061720" h="1597660">
                  <a:moveTo>
                    <a:pt x="1061402" y="183946"/>
                  </a:moveTo>
                  <a:lnTo>
                    <a:pt x="1059891" y="177812"/>
                  </a:lnTo>
                  <a:lnTo>
                    <a:pt x="1055827" y="175018"/>
                  </a:lnTo>
                  <a:lnTo>
                    <a:pt x="1051636" y="172212"/>
                  </a:lnTo>
                  <a:lnTo>
                    <a:pt x="1046302" y="173812"/>
                  </a:lnTo>
                  <a:lnTo>
                    <a:pt x="1019454" y="226631"/>
                  </a:lnTo>
                  <a:lnTo>
                    <a:pt x="1019454" y="20002"/>
                  </a:lnTo>
                  <a:lnTo>
                    <a:pt x="1019454" y="10007"/>
                  </a:lnTo>
                  <a:lnTo>
                    <a:pt x="1019454" y="4533"/>
                  </a:lnTo>
                  <a:lnTo>
                    <a:pt x="1015504" y="0"/>
                  </a:lnTo>
                  <a:lnTo>
                    <a:pt x="195897" y="0"/>
                  </a:lnTo>
                  <a:lnTo>
                    <a:pt x="195897" y="20002"/>
                  </a:lnTo>
                  <a:lnTo>
                    <a:pt x="1002030" y="20002"/>
                  </a:lnTo>
                  <a:lnTo>
                    <a:pt x="1002030" y="226631"/>
                  </a:lnTo>
                  <a:lnTo>
                    <a:pt x="975182" y="173812"/>
                  </a:lnTo>
                  <a:lnTo>
                    <a:pt x="969848" y="172212"/>
                  </a:lnTo>
                  <a:lnTo>
                    <a:pt x="961478" y="177812"/>
                  </a:lnTo>
                  <a:lnTo>
                    <a:pt x="960081" y="183946"/>
                  </a:lnTo>
                  <a:lnTo>
                    <a:pt x="1010742" y="283591"/>
                  </a:lnTo>
                  <a:lnTo>
                    <a:pt x="1020851" y="263715"/>
                  </a:lnTo>
                  <a:lnTo>
                    <a:pt x="1061402" y="183946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995459" y="3918581"/>
              <a:ext cx="366395" cy="213995"/>
            </a:xfrm>
            <a:custGeom>
              <a:avLst/>
              <a:gdLst/>
              <a:ahLst/>
              <a:cxnLst/>
              <a:rect l="l" t="t" r="r" b="b"/>
              <a:pathLst>
                <a:path w="366395" h="213995">
                  <a:moveTo>
                    <a:pt x="0" y="213432"/>
                  </a:moveTo>
                  <a:lnTo>
                    <a:pt x="366000" y="213432"/>
                  </a:lnTo>
                  <a:lnTo>
                    <a:pt x="366000" y="0"/>
                  </a:lnTo>
                  <a:lnTo>
                    <a:pt x="0" y="0"/>
                  </a:lnTo>
                  <a:lnTo>
                    <a:pt x="0" y="213432"/>
                  </a:lnTo>
                  <a:close/>
                </a:path>
              </a:pathLst>
            </a:custGeom>
            <a:ln w="25805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58555" y="3665130"/>
              <a:ext cx="224154" cy="422275"/>
            </a:xfrm>
            <a:custGeom>
              <a:avLst/>
              <a:gdLst/>
              <a:ahLst/>
              <a:cxnLst/>
              <a:rect l="l" t="t" r="r" b="b"/>
              <a:pathLst>
                <a:path w="224154" h="422275">
                  <a:moveTo>
                    <a:pt x="92487" y="305475"/>
                  </a:moveTo>
                  <a:lnTo>
                    <a:pt x="88421" y="308276"/>
                  </a:lnTo>
                  <a:lnTo>
                    <a:pt x="5809" y="363502"/>
                  </a:lnTo>
                  <a:lnTo>
                    <a:pt x="88421" y="418861"/>
                  </a:lnTo>
                  <a:lnTo>
                    <a:pt x="92487" y="421662"/>
                  </a:lnTo>
                  <a:lnTo>
                    <a:pt x="97832" y="420061"/>
                  </a:lnTo>
                  <a:lnTo>
                    <a:pt x="102712" y="410457"/>
                  </a:lnTo>
                  <a:lnTo>
                    <a:pt x="101318" y="404321"/>
                  </a:lnTo>
                  <a:lnTo>
                    <a:pt x="97135" y="401653"/>
                  </a:lnTo>
                  <a:lnTo>
                    <a:pt x="55107" y="373506"/>
                  </a:lnTo>
                  <a:lnTo>
                    <a:pt x="23005" y="373506"/>
                  </a:lnTo>
                  <a:lnTo>
                    <a:pt x="23005" y="353497"/>
                  </a:lnTo>
                  <a:lnTo>
                    <a:pt x="55306" y="353497"/>
                  </a:lnTo>
                  <a:lnTo>
                    <a:pt x="101318" y="322683"/>
                  </a:lnTo>
                  <a:lnTo>
                    <a:pt x="102712" y="316547"/>
                  </a:lnTo>
                  <a:lnTo>
                    <a:pt x="100272" y="311878"/>
                  </a:lnTo>
                  <a:lnTo>
                    <a:pt x="97832" y="307076"/>
                  </a:lnTo>
                  <a:lnTo>
                    <a:pt x="92487" y="305475"/>
                  </a:lnTo>
                  <a:close/>
                </a:path>
                <a:path w="224154" h="422275">
                  <a:moveTo>
                    <a:pt x="55306" y="353497"/>
                  </a:moveTo>
                  <a:lnTo>
                    <a:pt x="23005" y="353497"/>
                  </a:lnTo>
                  <a:lnTo>
                    <a:pt x="23005" y="373506"/>
                  </a:lnTo>
                  <a:lnTo>
                    <a:pt x="55107" y="373506"/>
                  </a:lnTo>
                  <a:lnTo>
                    <a:pt x="53115" y="372172"/>
                  </a:lnTo>
                  <a:lnTo>
                    <a:pt x="27421" y="372172"/>
                  </a:lnTo>
                  <a:lnTo>
                    <a:pt x="27421" y="354964"/>
                  </a:lnTo>
                  <a:lnTo>
                    <a:pt x="53115" y="354964"/>
                  </a:lnTo>
                  <a:lnTo>
                    <a:pt x="55306" y="353497"/>
                  </a:lnTo>
                  <a:close/>
                </a:path>
                <a:path w="224154" h="422275">
                  <a:moveTo>
                    <a:pt x="206238" y="353497"/>
                  </a:moveTo>
                  <a:lnTo>
                    <a:pt x="55306" y="353497"/>
                  </a:lnTo>
                  <a:lnTo>
                    <a:pt x="40268" y="363568"/>
                  </a:lnTo>
                  <a:lnTo>
                    <a:pt x="55107" y="373506"/>
                  </a:lnTo>
                  <a:lnTo>
                    <a:pt x="219716" y="373506"/>
                  </a:lnTo>
                  <a:lnTo>
                    <a:pt x="223667" y="369104"/>
                  </a:lnTo>
                  <a:lnTo>
                    <a:pt x="223667" y="363502"/>
                  </a:lnTo>
                  <a:lnTo>
                    <a:pt x="206238" y="363502"/>
                  </a:lnTo>
                  <a:lnTo>
                    <a:pt x="206238" y="353497"/>
                  </a:lnTo>
                  <a:close/>
                </a:path>
                <a:path w="224154" h="422275">
                  <a:moveTo>
                    <a:pt x="27421" y="354964"/>
                  </a:moveTo>
                  <a:lnTo>
                    <a:pt x="27421" y="372172"/>
                  </a:lnTo>
                  <a:lnTo>
                    <a:pt x="40268" y="363568"/>
                  </a:lnTo>
                  <a:lnTo>
                    <a:pt x="27421" y="354964"/>
                  </a:lnTo>
                  <a:close/>
                </a:path>
                <a:path w="224154" h="422275">
                  <a:moveTo>
                    <a:pt x="40268" y="363568"/>
                  </a:moveTo>
                  <a:lnTo>
                    <a:pt x="27421" y="372172"/>
                  </a:lnTo>
                  <a:lnTo>
                    <a:pt x="53115" y="372172"/>
                  </a:lnTo>
                  <a:lnTo>
                    <a:pt x="40268" y="363568"/>
                  </a:lnTo>
                  <a:close/>
                </a:path>
                <a:path w="224154" h="422275">
                  <a:moveTo>
                    <a:pt x="53115" y="354964"/>
                  </a:moveTo>
                  <a:lnTo>
                    <a:pt x="27421" y="354964"/>
                  </a:lnTo>
                  <a:lnTo>
                    <a:pt x="40268" y="363568"/>
                  </a:lnTo>
                  <a:lnTo>
                    <a:pt x="53115" y="354964"/>
                  </a:lnTo>
                  <a:close/>
                </a:path>
                <a:path w="224154" h="422275">
                  <a:moveTo>
                    <a:pt x="206238" y="10004"/>
                  </a:moveTo>
                  <a:lnTo>
                    <a:pt x="206238" y="363502"/>
                  </a:lnTo>
                  <a:lnTo>
                    <a:pt x="214952" y="353497"/>
                  </a:lnTo>
                  <a:lnTo>
                    <a:pt x="223667" y="353497"/>
                  </a:lnTo>
                  <a:lnTo>
                    <a:pt x="223667" y="20009"/>
                  </a:lnTo>
                  <a:lnTo>
                    <a:pt x="214952" y="20009"/>
                  </a:lnTo>
                  <a:lnTo>
                    <a:pt x="206238" y="10004"/>
                  </a:lnTo>
                  <a:close/>
                </a:path>
                <a:path w="224154" h="422275">
                  <a:moveTo>
                    <a:pt x="223667" y="353497"/>
                  </a:moveTo>
                  <a:lnTo>
                    <a:pt x="214952" y="353497"/>
                  </a:lnTo>
                  <a:lnTo>
                    <a:pt x="206238" y="363502"/>
                  </a:lnTo>
                  <a:lnTo>
                    <a:pt x="223667" y="363502"/>
                  </a:lnTo>
                  <a:lnTo>
                    <a:pt x="223667" y="353497"/>
                  </a:lnTo>
                  <a:close/>
                </a:path>
                <a:path w="224154" h="422275">
                  <a:moveTo>
                    <a:pt x="219716" y="0"/>
                  </a:moveTo>
                  <a:lnTo>
                    <a:pt x="0" y="0"/>
                  </a:lnTo>
                  <a:lnTo>
                    <a:pt x="0" y="20009"/>
                  </a:lnTo>
                  <a:lnTo>
                    <a:pt x="206238" y="20009"/>
                  </a:lnTo>
                  <a:lnTo>
                    <a:pt x="206238" y="10004"/>
                  </a:lnTo>
                  <a:lnTo>
                    <a:pt x="223667" y="10004"/>
                  </a:lnTo>
                  <a:lnTo>
                    <a:pt x="223667" y="4535"/>
                  </a:lnTo>
                  <a:lnTo>
                    <a:pt x="219716" y="0"/>
                  </a:lnTo>
                  <a:close/>
                </a:path>
                <a:path w="224154" h="422275">
                  <a:moveTo>
                    <a:pt x="223667" y="10004"/>
                  </a:moveTo>
                  <a:lnTo>
                    <a:pt x="206238" y="10004"/>
                  </a:lnTo>
                  <a:lnTo>
                    <a:pt x="214952" y="20009"/>
                  </a:lnTo>
                  <a:lnTo>
                    <a:pt x="223667" y="20009"/>
                  </a:lnTo>
                  <a:lnTo>
                    <a:pt x="223667" y="1000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033085" y="5299263"/>
              <a:ext cx="366395" cy="187325"/>
            </a:xfrm>
            <a:custGeom>
              <a:avLst/>
              <a:gdLst/>
              <a:ahLst/>
              <a:cxnLst/>
              <a:rect l="l" t="t" r="r" b="b"/>
              <a:pathLst>
                <a:path w="366395" h="187325">
                  <a:moveTo>
                    <a:pt x="0" y="186753"/>
                  </a:moveTo>
                  <a:lnTo>
                    <a:pt x="366000" y="186753"/>
                  </a:lnTo>
                  <a:lnTo>
                    <a:pt x="366000" y="0"/>
                  </a:lnTo>
                  <a:lnTo>
                    <a:pt x="0" y="0"/>
                  </a:lnTo>
                  <a:lnTo>
                    <a:pt x="0" y="186753"/>
                  </a:lnTo>
                  <a:close/>
                </a:path>
              </a:pathLst>
            </a:custGeom>
            <a:ln w="2596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408561" y="4772311"/>
              <a:ext cx="218440" cy="328295"/>
            </a:xfrm>
            <a:custGeom>
              <a:avLst/>
              <a:gdLst/>
              <a:ahLst/>
              <a:cxnLst/>
              <a:rect l="l" t="t" r="r" b="b"/>
              <a:pathLst>
                <a:path w="218440" h="328295">
                  <a:moveTo>
                    <a:pt x="98297" y="212098"/>
                  </a:moveTo>
                  <a:lnTo>
                    <a:pt x="94230" y="214899"/>
                  </a:lnTo>
                  <a:lnTo>
                    <a:pt x="11619" y="270165"/>
                  </a:lnTo>
                  <a:lnTo>
                    <a:pt x="94230" y="325497"/>
                  </a:lnTo>
                  <a:lnTo>
                    <a:pt x="98297" y="328285"/>
                  </a:lnTo>
                  <a:lnTo>
                    <a:pt x="103642" y="326671"/>
                  </a:lnTo>
                  <a:lnTo>
                    <a:pt x="108522" y="317120"/>
                  </a:lnTo>
                  <a:lnTo>
                    <a:pt x="107127" y="310997"/>
                  </a:lnTo>
                  <a:lnTo>
                    <a:pt x="61083" y="280170"/>
                  </a:lnTo>
                  <a:lnTo>
                    <a:pt x="28815" y="280170"/>
                  </a:lnTo>
                  <a:lnTo>
                    <a:pt x="28815" y="260160"/>
                  </a:lnTo>
                  <a:lnTo>
                    <a:pt x="61068" y="260160"/>
                  </a:lnTo>
                  <a:lnTo>
                    <a:pt x="107127" y="229306"/>
                  </a:lnTo>
                  <a:lnTo>
                    <a:pt x="108522" y="223170"/>
                  </a:lnTo>
                  <a:lnTo>
                    <a:pt x="106082" y="218501"/>
                  </a:lnTo>
                  <a:lnTo>
                    <a:pt x="103642" y="213699"/>
                  </a:lnTo>
                  <a:lnTo>
                    <a:pt x="98297" y="212098"/>
                  </a:lnTo>
                  <a:close/>
                </a:path>
                <a:path w="218440" h="328295">
                  <a:moveTo>
                    <a:pt x="61068" y="260160"/>
                  </a:moveTo>
                  <a:lnTo>
                    <a:pt x="28815" y="260160"/>
                  </a:lnTo>
                  <a:lnTo>
                    <a:pt x="28815" y="280170"/>
                  </a:lnTo>
                  <a:lnTo>
                    <a:pt x="61083" y="280170"/>
                  </a:lnTo>
                  <a:lnTo>
                    <a:pt x="59051" y="278809"/>
                  </a:lnTo>
                  <a:lnTo>
                    <a:pt x="33230" y="278809"/>
                  </a:lnTo>
                  <a:lnTo>
                    <a:pt x="33230" y="261521"/>
                  </a:lnTo>
                  <a:lnTo>
                    <a:pt x="59037" y="261521"/>
                  </a:lnTo>
                  <a:lnTo>
                    <a:pt x="61068" y="260160"/>
                  </a:lnTo>
                  <a:close/>
                </a:path>
                <a:path w="218440" h="328295">
                  <a:moveTo>
                    <a:pt x="200428" y="260160"/>
                  </a:moveTo>
                  <a:lnTo>
                    <a:pt x="61068" y="260160"/>
                  </a:lnTo>
                  <a:lnTo>
                    <a:pt x="46137" y="270163"/>
                  </a:lnTo>
                  <a:lnTo>
                    <a:pt x="61083" y="280170"/>
                  </a:lnTo>
                  <a:lnTo>
                    <a:pt x="213907" y="280170"/>
                  </a:lnTo>
                  <a:lnTo>
                    <a:pt x="217857" y="275688"/>
                  </a:lnTo>
                  <a:lnTo>
                    <a:pt x="217857" y="270165"/>
                  </a:lnTo>
                  <a:lnTo>
                    <a:pt x="200428" y="270165"/>
                  </a:lnTo>
                  <a:lnTo>
                    <a:pt x="200428" y="260160"/>
                  </a:lnTo>
                  <a:close/>
                </a:path>
                <a:path w="218440" h="328295">
                  <a:moveTo>
                    <a:pt x="33230" y="261521"/>
                  </a:moveTo>
                  <a:lnTo>
                    <a:pt x="33230" y="278809"/>
                  </a:lnTo>
                  <a:lnTo>
                    <a:pt x="46137" y="270163"/>
                  </a:lnTo>
                  <a:lnTo>
                    <a:pt x="33230" y="261521"/>
                  </a:lnTo>
                  <a:close/>
                </a:path>
                <a:path w="218440" h="328295">
                  <a:moveTo>
                    <a:pt x="46137" y="270163"/>
                  </a:moveTo>
                  <a:lnTo>
                    <a:pt x="33230" y="278809"/>
                  </a:lnTo>
                  <a:lnTo>
                    <a:pt x="59051" y="278809"/>
                  </a:lnTo>
                  <a:lnTo>
                    <a:pt x="46137" y="270163"/>
                  </a:lnTo>
                  <a:close/>
                </a:path>
                <a:path w="218440" h="328295">
                  <a:moveTo>
                    <a:pt x="200428" y="10004"/>
                  </a:moveTo>
                  <a:lnTo>
                    <a:pt x="200428" y="270165"/>
                  </a:lnTo>
                  <a:lnTo>
                    <a:pt x="209143" y="260160"/>
                  </a:lnTo>
                  <a:lnTo>
                    <a:pt x="217857" y="260160"/>
                  </a:lnTo>
                  <a:lnTo>
                    <a:pt x="217857" y="20009"/>
                  </a:lnTo>
                  <a:lnTo>
                    <a:pt x="209143" y="20009"/>
                  </a:lnTo>
                  <a:lnTo>
                    <a:pt x="200428" y="10004"/>
                  </a:lnTo>
                  <a:close/>
                </a:path>
                <a:path w="218440" h="328295">
                  <a:moveTo>
                    <a:pt x="217857" y="260160"/>
                  </a:moveTo>
                  <a:lnTo>
                    <a:pt x="209143" y="260160"/>
                  </a:lnTo>
                  <a:lnTo>
                    <a:pt x="200428" y="270165"/>
                  </a:lnTo>
                  <a:lnTo>
                    <a:pt x="217857" y="270165"/>
                  </a:lnTo>
                  <a:lnTo>
                    <a:pt x="217857" y="260160"/>
                  </a:lnTo>
                  <a:close/>
                </a:path>
                <a:path w="218440" h="328295">
                  <a:moveTo>
                    <a:pt x="59037" y="261521"/>
                  </a:moveTo>
                  <a:lnTo>
                    <a:pt x="33230" y="261521"/>
                  </a:lnTo>
                  <a:lnTo>
                    <a:pt x="46137" y="270163"/>
                  </a:lnTo>
                  <a:lnTo>
                    <a:pt x="59037" y="261521"/>
                  </a:lnTo>
                  <a:close/>
                </a:path>
                <a:path w="218440" h="328295">
                  <a:moveTo>
                    <a:pt x="213907" y="0"/>
                  </a:moveTo>
                  <a:lnTo>
                    <a:pt x="0" y="0"/>
                  </a:lnTo>
                  <a:lnTo>
                    <a:pt x="0" y="20009"/>
                  </a:lnTo>
                  <a:lnTo>
                    <a:pt x="200428" y="20009"/>
                  </a:lnTo>
                  <a:lnTo>
                    <a:pt x="200428" y="10004"/>
                  </a:lnTo>
                  <a:lnTo>
                    <a:pt x="217857" y="10004"/>
                  </a:lnTo>
                  <a:lnTo>
                    <a:pt x="217857" y="4535"/>
                  </a:lnTo>
                  <a:lnTo>
                    <a:pt x="213907" y="0"/>
                  </a:lnTo>
                  <a:close/>
                </a:path>
                <a:path w="218440" h="328295">
                  <a:moveTo>
                    <a:pt x="217857" y="10004"/>
                  </a:moveTo>
                  <a:lnTo>
                    <a:pt x="200428" y="10004"/>
                  </a:lnTo>
                  <a:lnTo>
                    <a:pt x="209143" y="20009"/>
                  </a:lnTo>
                  <a:lnTo>
                    <a:pt x="217857" y="20009"/>
                  </a:lnTo>
                  <a:lnTo>
                    <a:pt x="217857" y="1000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39655" y="4912416"/>
              <a:ext cx="366395" cy="254000"/>
            </a:xfrm>
            <a:custGeom>
              <a:avLst/>
              <a:gdLst/>
              <a:ahLst/>
              <a:cxnLst/>
              <a:rect l="l" t="t" r="r" b="b"/>
              <a:pathLst>
                <a:path w="366395" h="254000">
                  <a:moveTo>
                    <a:pt x="0" y="253451"/>
                  </a:moveTo>
                  <a:lnTo>
                    <a:pt x="366000" y="253451"/>
                  </a:lnTo>
                  <a:lnTo>
                    <a:pt x="366000" y="0"/>
                  </a:lnTo>
                  <a:lnTo>
                    <a:pt x="0" y="0"/>
                  </a:lnTo>
                  <a:lnTo>
                    <a:pt x="0" y="253451"/>
                  </a:lnTo>
                  <a:close/>
                </a:path>
              </a:pathLst>
            </a:custGeom>
            <a:ln w="25563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19751" y="5169202"/>
              <a:ext cx="1052830" cy="133985"/>
            </a:xfrm>
            <a:custGeom>
              <a:avLst/>
              <a:gdLst/>
              <a:ahLst/>
              <a:cxnLst/>
              <a:rect l="l" t="t" r="r" b="b"/>
              <a:pathLst>
                <a:path w="1052829" h="133985">
                  <a:moveTo>
                    <a:pt x="961245" y="22130"/>
                  </a:moveTo>
                  <a:lnTo>
                    <a:pt x="952879" y="27692"/>
                  </a:lnTo>
                  <a:lnTo>
                    <a:pt x="951485" y="33815"/>
                  </a:lnTo>
                  <a:lnTo>
                    <a:pt x="1002144" y="133448"/>
                  </a:lnTo>
                  <a:lnTo>
                    <a:pt x="1012244" y="113586"/>
                  </a:lnTo>
                  <a:lnTo>
                    <a:pt x="993430" y="113586"/>
                  </a:lnTo>
                  <a:lnTo>
                    <a:pt x="993430" y="76538"/>
                  </a:lnTo>
                  <a:lnTo>
                    <a:pt x="966590" y="23731"/>
                  </a:lnTo>
                  <a:lnTo>
                    <a:pt x="961245" y="22130"/>
                  </a:lnTo>
                  <a:close/>
                </a:path>
                <a:path w="1052829" h="133985">
                  <a:moveTo>
                    <a:pt x="993430" y="76538"/>
                  </a:moveTo>
                  <a:lnTo>
                    <a:pt x="993430" y="113586"/>
                  </a:lnTo>
                  <a:lnTo>
                    <a:pt x="1010859" y="113586"/>
                  </a:lnTo>
                  <a:lnTo>
                    <a:pt x="1010859" y="108543"/>
                  </a:lnTo>
                  <a:lnTo>
                    <a:pt x="994592" y="108543"/>
                  </a:lnTo>
                  <a:lnTo>
                    <a:pt x="1002144" y="93684"/>
                  </a:lnTo>
                  <a:lnTo>
                    <a:pt x="993430" y="76538"/>
                  </a:lnTo>
                  <a:close/>
                </a:path>
                <a:path w="1052829" h="133985">
                  <a:moveTo>
                    <a:pt x="1043043" y="22130"/>
                  </a:moveTo>
                  <a:lnTo>
                    <a:pt x="1037699" y="23731"/>
                  </a:lnTo>
                  <a:lnTo>
                    <a:pt x="1010859" y="76538"/>
                  </a:lnTo>
                  <a:lnTo>
                    <a:pt x="1010859" y="113586"/>
                  </a:lnTo>
                  <a:lnTo>
                    <a:pt x="1012244" y="113586"/>
                  </a:lnTo>
                  <a:lnTo>
                    <a:pt x="1052804" y="33815"/>
                  </a:lnTo>
                  <a:lnTo>
                    <a:pt x="1051409" y="27692"/>
                  </a:lnTo>
                  <a:lnTo>
                    <a:pt x="1043043" y="22130"/>
                  </a:lnTo>
                  <a:close/>
                </a:path>
                <a:path w="1052829" h="133985">
                  <a:moveTo>
                    <a:pt x="1002144" y="93684"/>
                  </a:moveTo>
                  <a:lnTo>
                    <a:pt x="994592" y="108543"/>
                  </a:lnTo>
                  <a:lnTo>
                    <a:pt x="1009697" y="108543"/>
                  </a:lnTo>
                  <a:lnTo>
                    <a:pt x="1002144" y="93684"/>
                  </a:lnTo>
                  <a:close/>
                </a:path>
                <a:path w="1052829" h="133985">
                  <a:moveTo>
                    <a:pt x="1010859" y="76538"/>
                  </a:moveTo>
                  <a:lnTo>
                    <a:pt x="1002144" y="93684"/>
                  </a:lnTo>
                  <a:lnTo>
                    <a:pt x="1009697" y="108543"/>
                  </a:lnTo>
                  <a:lnTo>
                    <a:pt x="1010859" y="108543"/>
                  </a:lnTo>
                  <a:lnTo>
                    <a:pt x="1010859" y="76538"/>
                  </a:lnTo>
                  <a:close/>
                </a:path>
                <a:path w="1052829" h="133985">
                  <a:moveTo>
                    <a:pt x="993430" y="66697"/>
                  </a:moveTo>
                  <a:lnTo>
                    <a:pt x="993513" y="76702"/>
                  </a:lnTo>
                  <a:lnTo>
                    <a:pt x="1002144" y="93684"/>
                  </a:lnTo>
                  <a:lnTo>
                    <a:pt x="1010776" y="76702"/>
                  </a:lnTo>
                  <a:lnTo>
                    <a:pt x="1002144" y="76702"/>
                  </a:lnTo>
                  <a:lnTo>
                    <a:pt x="993430" y="66697"/>
                  </a:lnTo>
                  <a:close/>
                </a:path>
                <a:path w="1052829" h="133985">
                  <a:moveTo>
                    <a:pt x="17428" y="0"/>
                  </a:moveTo>
                  <a:lnTo>
                    <a:pt x="0" y="0"/>
                  </a:lnTo>
                  <a:lnTo>
                    <a:pt x="0" y="72220"/>
                  </a:lnTo>
                  <a:lnTo>
                    <a:pt x="3950" y="76702"/>
                  </a:lnTo>
                  <a:lnTo>
                    <a:pt x="973298" y="76702"/>
                  </a:lnTo>
                  <a:lnTo>
                    <a:pt x="968213" y="66697"/>
                  </a:lnTo>
                  <a:lnTo>
                    <a:pt x="17428" y="66697"/>
                  </a:lnTo>
                  <a:lnTo>
                    <a:pt x="8714" y="56693"/>
                  </a:lnTo>
                  <a:lnTo>
                    <a:pt x="17428" y="56693"/>
                  </a:lnTo>
                  <a:lnTo>
                    <a:pt x="17428" y="0"/>
                  </a:lnTo>
                  <a:close/>
                </a:path>
                <a:path w="1052829" h="133985">
                  <a:moveTo>
                    <a:pt x="1010859" y="66697"/>
                  </a:moveTo>
                  <a:lnTo>
                    <a:pt x="993430" y="66697"/>
                  </a:lnTo>
                  <a:lnTo>
                    <a:pt x="1002144" y="76702"/>
                  </a:lnTo>
                  <a:lnTo>
                    <a:pt x="1010776" y="76702"/>
                  </a:lnTo>
                  <a:lnTo>
                    <a:pt x="1010859" y="66697"/>
                  </a:lnTo>
                  <a:close/>
                </a:path>
                <a:path w="1052829" h="133985">
                  <a:moveTo>
                    <a:pt x="1006908" y="56693"/>
                  </a:moveTo>
                  <a:lnTo>
                    <a:pt x="983343" y="56693"/>
                  </a:lnTo>
                  <a:lnTo>
                    <a:pt x="993430" y="76538"/>
                  </a:lnTo>
                  <a:lnTo>
                    <a:pt x="993430" y="66697"/>
                  </a:lnTo>
                  <a:lnTo>
                    <a:pt x="1010859" y="66697"/>
                  </a:lnTo>
                  <a:lnTo>
                    <a:pt x="1010859" y="61175"/>
                  </a:lnTo>
                  <a:lnTo>
                    <a:pt x="1006908" y="56693"/>
                  </a:lnTo>
                  <a:close/>
                </a:path>
                <a:path w="1052829" h="133985">
                  <a:moveTo>
                    <a:pt x="17428" y="56693"/>
                  </a:moveTo>
                  <a:lnTo>
                    <a:pt x="8714" y="56693"/>
                  </a:lnTo>
                  <a:lnTo>
                    <a:pt x="17428" y="66697"/>
                  </a:lnTo>
                  <a:lnTo>
                    <a:pt x="17428" y="56693"/>
                  </a:lnTo>
                  <a:close/>
                </a:path>
                <a:path w="1052829" h="133985">
                  <a:moveTo>
                    <a:pt x="963127" y="56693"/>
                  </a:moveTo>
                  <a:lnTo>
                    <a:pt x="17428" y="56693"/>
                  </a:lnTo>
                  <a:lnTo>
                    <a:pt x="17428" y="66697"/>
                  </a:lnTo>
                  <a:lnTo>
                    <a:pt x="968213" y="66697"/>
                  </a:lnTo>
                  <a:lnTo>
                    <a:pt x="963127" y="56693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1033085" y="5612742"/>
              <a:ext cx="366395" cy="187325"/>
            </a:xfrm>
            <a:custGeom>
              <a:avLst/>
              <a:gdLst/>
              <a:ahLst/>
              <a:cxnLst/>
              <a:rect l="l" t="t" r="r" b="b"/>
              <a:pathLst>
                <a:path w="366395" h="187325">
                  <a:moveTo>
                    <a:pt x="0" y="186753"/>
                  </a:moveTo>
                  <a:lnTo>
                    <a:pt x="366000" y="186753"/>
                  </a:lnTo>
                  <a:lnTo>
                    <a:pt x="366000" y="0"/>
                  </a:lnTo>
                  <a:lnTo>
                    <a:pt x="0" y="0"/>
                  </a:lnTo>
                  <a:lnTo>
                    <a:pt x="0" y="186753"/>
                  </a:lnTo>
                  <a:close/>
                </a:path>
              </a:pathLst>
            </a:custGeom>
            <a:ln w="2596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369402" y="1622856"/>
              <a:ext cx="3250565" cy="4145279"/>
            </a:xfrm>
            <a:custGeom>
              <a:avLst/>
              <a:gdLst/>
              <a:ahLst/>
              <a:cxnLst/>
              <a:rect l="l" t="t" r="r" b="b"/>
              <a:pathLst>
                <a:path w="3250565" h="4145279">
                  <a:moveTo>
                    <a:pt x="2678201" y="3763124"/>
                  </a:moveTo>
                  <a:lnTo>
                    <a:pt x="2464295" y="3763124"/>
                  </a:lnTo>
                  <a:lnTo>
                    <a:pt x="2460345" y="3767607"/>
                  </a:lnTo>
                  <a:lnTo>
                    <a:pt x="2460345" y="4092130"/>
                  </a:lnTo>
                  <a:lnTo>
                    <a:pt x="2464295" y="4096613"/>
                  </a:lnTo>
                  <a:lnTo>
                    <a:pt x="2617114" y="4096613"/>
                  </a:lnTo>
                  <a:lnTo>
                    <a:pt x="2571077" y="4127436"/>
                  </a:lnTo>
                  <a:lnTo>
                    <a:pt x="2569680" y="4133558"/>
                  </a:lnTo>
                  <a:lnTo>
                    <a:pt x="2574556" y="4143108"/>
                  </a:lnTo>
                  <a:lnTo>
                    <a:pt x="2579903" y="4144721"/>
                  </a:lnTo>
                  <a:lnTo>
                    <a:pt x="2583967" y="4141940"/>
                  </a:lnTo>
                  <a:lnTo>
                    <a:pt x="2651645" y="4096613"/>
                  </a:lnTo>
                  <a:lnTo>
                    <a:pt x="2666581" y="4086606"/>
                  </a:lnTo>
                  <a:lnTo>
                    <a:pt x="2651645" y="4076598"/>
                  </a:lnTo>
                  <a:lnTo>
                    <a:pt x="2583967" y="4031272"/>
                  </a:lnTo>
                  <a:lnTo>
                    <a:pt x="2579903" y="4028490"/>
                  </a:lnTo>
                  <a:lnTo>
                    <a:pt x="2574556" y="4030091"/>
                  </a:lnTo>
                  <a:lnTo>
                    <a:pt x="2569680" y="4039654"/>
                  </a:lnTo>
                  <a:lnTo>
                    <a:pt x="2571077" y="4045775"/>
                  </a:lnTo>
                  <a:lnTo>
                    <a:pt x="2617114" y="4076598"/>
                  </a:lnTo>
                  <a:lnTo>
                    <a:pt x="2477770" y="4076598"/>
                  </a:lnTo>
                  <a:lnTo>
                    <a:pt x="2477770" y="3783126"/>
                  </a:lnTo>
                  <a:lnTo>
                    <a:pt x="2678201" y="3783126"/>
                  </a:lnTo>
                  <a:lnTo>
                    <a:pt x="2678201" y="3773119"/>
                  </a:lnTo>
                  <a:lnTo>
                    <a:pt x="2678201" y="3763124"/>
                  </a:lnTo>
                  <a:close/>
                </a:path>
                <a:path w="3250565" h="4145279">
                  <a:moveTo>
                    <a:pt x="3250438" y="52552"/>
                  </a:moveTo>
                  <a:lnTo>
                    <a:pt x="3246602" y="48018"/>
                  </a:lnTo>
                  <a:lnTo>
                    <a:pt x="49504" y="48018"/>
                  </a:lnTo>
                  <a:lnTo>
                    <a:pt x="95516" y="17208"/>
                  </a:lnTo>
                  <a:lnTo>
                    <a:pt x="96913" y="11074"/>
                  </a:lnTo>
                  <a:lnTo>
                    <a:pt x="94475" y="6400"/>
                  </a:lnTo>
                  <a:lnTo>
                    <a:pt x="92024" y="1600"/>
                  </a:lnTo>
                  <a:lnTo>
                    <a:pt x="86690" y="0"/>
                  </a:lnTo>
                  <a:lnTo>
                    <a:pt x="82613" y="2794"/>
                  </a:lnTo>
                  <a:lnTo>
                    <a:pt x="0" y="58026"/>
                  </a:lnTo>
                  <a:lnTo>
                    <a:pt x="82613" y="113385"/>
                  </a:lnTo>
                  <a:lnTo>
                    <a:pt x="86690" y="116179"/>
                  </a:lnTo>
                  <a:lnTo>
                    <a:pt x="92024" y="114579"/>
                  </a:lnTo>
                  <a:lnTo>
                    <a:pt x="96913" y="104978"/>
                  </a:lnTo>
                  <a:lnTo>
                    <a:pt x="95516" y="98844"/>
                  </a:lnTo>
                  <a:lnTo>
                    <a:pt x="91338" y="96177"/>
                  </a:lnTo>
                  <a:lnTo>
                    <a:pt x="49301" y="68033"/>
                  </a:lnTo>
                  <a:lnTo>
                    <a:pt x="3233013" y="68033"/>
                  </a:lnTo>
                  <a:lnTo>
                    <a:pt x="3233013" y="4076598"/>
                  </a:lnTo>
                  <a:lnTo>
                    <a:pt x="3032582" y="4076598"/>
                  </a:lnTo>
                  <a:lnTo>
                    <a:pt x="3032582" y="4096613"/>
                  </a:lnTo>
                  <a:lnTo>
                    <a:pt x="3246602" y="4096613"/>
                  </a:lnTo>
                  <a:lnTo>
                    <a:pt x="3250438" y="4092130"/>
                  </a:lnTo>
                  <a:lnTo>
                    <a:pt x="3250438" y="4086606"/>
                  </a:lnTo>
                  <a:lnTo>
                    <a:pt x="3250438" y="4076598"/>
                  </a:lnTo>
                  <a:lnTo>
                    <a:pt x="3250438" y="68033"/>
                  </a:lnTo>
                  <a:lnTo>
                    <a:pt x="3250438" y="58026"/>
                  </a:lnTo>
                  <a:lnTo>
                    <a:pt x="3250438" y="5255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028796" y="5986249"/>
              <a:ext cx="459105" cy="240665"/>
            </a:xfrm>
            <a:custGeom>
              <a:avLst/>
              <a:gdLst/>
              <a:ahLst/>
              <a:cxnLst/>
              <a:rect l="l" t="t" r="r" b="b"/>
              <a:pathLst>
                <a:path w="459104" h="240664">
                  <a:moveTo>
                    <a:pt x="73781" y="0"/>
                  </a:moveTo>
                  <a:lnTo>
                    <a:pt x="385172" y="0"/>
                  </a:lnTo>
                  <a:lnTo>
                    <a:pt x="413856" y="9435"/>
                  </a:lnTo>
                  <a:lnTo>
                    <a:pt x="437312" y="35166"/>
                  </a:lnTo>
                  <a:lnTo>
                    <a:pt x="453143" y="73327"/>
                  </a:lnTo>
                  <a:lnTo>
                    <a:pt x="458953" y="120055"/>
                  </a:lnTo>
                  <a:lnTo>
                    <a:pt x="453143" y="166789"/>
                  </a:lnTo>
                  <a:lnTo>
                    <a:pt x="437312" y="204951"/>
                  </a:lnTo>
                  <a:lnTo>
                    <a:pt x="413856" y="230680"/>
                  </a:lnTo>
                  <a:lnTo>
                    <a:pt x="385172" y="240114"/>
                  </a:lnTo>
                  <a:lnTo>
                    <a:pt x="73781" y="240114"/>
                  </a:lnTo>
                  <a:lnTo>
                    <a:pt x="45096" y="230680"/>
                  </a:lnTo>
                  <a:lnTo>
                    <a:pt x="21640" y="204951"/>
                  </a:lnTo>
                  <a:lnTo>
                    <a:pt x="5809" y="166789"/>
                  </a:lnTo>
                  <a:lnTo>
                    <a:pt x="0" y="120055"/>
                  </a:lnTo>
                  <a:lnTo>
                    <a:pt x="5809" y="73327"/>
                  </a:lnTo>
                  <a:lnTo>
                    <a:pt x="21640" y="35166"/>
                  </a:lnTo>
                  <a:lnTo>
                    <a:pt x="45096" y="9435"/>
                  </a:lnTo>
                  <a:lnTo>
                    <a:pt x="73781" y="0"/>
                  </a:lnTo>
                  <a:close/>
                </a:path>
              </a:pathLst>
            </a:custGeom>
            <a:ln w="2593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04562" y="1670869"/>
              <a:ext cx="900430" cy="400685"/>
            </a:xfrm>
            <a:custGeom>
              <a:avLst/>
              <a:gdLst/>
              <a:ahLst/>
              <a:cxnLst/>
              <a:rect l="l" t="t" r="r" b="b"/>
              <a:pathLst>
                <a:path w="900429" h="400685">
                  <a:moveTo>
                    <a:pt x="9760" y="288934"/>
                  </a:moveTo>
                  <a:lnTo>
                    <a:pt x="1394" y="294536"/>
                  </a:lnTo>
                  <a:lnTo>
                    <a:pt x="0" y="300673"/>
                  </a:lnTo>
                  <a:lnTo>
                    <a:pt x="50659" y="400319"/>
                  </a:lnTo>
                  <a:lnTo>
                    <a:pt x="60763" y="380443"/>
                  </a:lnTo>
                  <a:lnTo>
                    <a:pt x="41944" y="380443"/>
                  </a:lnTo>
                  <a:lnTo>
                    <a:pt x="41944" y="343359"/>
                  </a:lnTo>
                  <a:lnTo>
                    <a:pt x="15104" y="290535"/>
                  </a:lnTo>
                  <a:lnTo>
                    <a:pt x="9760" y="288934"/>
                  </a:lnTo>
                  <a:close/>
                </a:path>
                <a:path w="900429" h="400685">
                  <a:moveTo>
                    <a:pt x="41944" y="343359"/>
                  </a:moveTo>
                  <a:lnTo>
                    <a:pt x="41944" y="380443"/>
                  </a:lnTo>
                  <a:lnTo>
                    <a:pt x="59373" y="380443"/>
                  </a:lnTo>
                  <a:lnTo>
                    <a:pt x="59373" y="375374"/>
                  </a:lnTo>
                  <a:lnTo>
                    <a:pt x="43106" y="375374"/>
                  </a:lnTo>
                  <a:lnTo>
                    <a:pt x="50659" y="360510"/>
                  </a:lnTo>
                  <a:lnTo>
                    <a:pt x="41944" y="343359"/>
                  </a:lnTo>
                  <a:close/>
                </a:path>
                <a:path w="900429" h="400685">
                  <a:moveTo>
                    <a:pt x="91558" y="288934"/>
                  </a:moveTo>
                  <a:lnTo>
                    <a:pt x="86213" y="290535"/>
                  </a:lnTo>
                  <a:lnTo>
                    <a:pt x="59373" y="343359"/>
                  </a:lnTo>
                  <a:lnTo>
                    <a:pt x="59373" y="380443"/>
                  </a:lnTo>
                  <a:lnTo>
                    <a:pt x="60763" y="380443"/>
                  </a:lnTo>
                  <a:lnTo>
                    <a:pt x="101318" y="300673"/>
                  </a:lnTo>
                  <a:lnTo>
                    <a:pt x="99924" y="294536"/>
                  </a:lnTo>
                  <a:lnTo>
                    <a:pt x="91558" y="288934"/>
                  </a:lnTo>
                  <a:close/>
                </a:path>
                <a:path w="900429" h="400685">
                  <a:moveTo>
                    <a:pt x="50659" y="360510"/>
                  </a:moveTo>
                  <a:lnTo>
                    <a:pt x="43106" y="375374"/>
                  </a:lnTo>
                  <a:lnTo>
                    <a:pt x="58211" y="375374"/>
                  </a:lnTo>
                  <a:lnTo>
                    <a:pt x="50659" y="360510"/>
                  </a:lnTo>
                  <a:close/>
                </a:path>
                <a:path w="900429" h="400685">
                  <a:moveTo>
                    <a:pt x="59373" y="343359"/>
                  </a:moveTo>
                  <a:lnTo>
                    <a:pt x="50659" y="360510"/>
                  </a:lnTo>
                  <a:lnTo>
                    <a:pt x="58211" y="375374"/>
                  </a:lnTo>
                  <a:lnTo>
                    <a:pt x="59373" y="375374"/>
                  </a:lnTo>
                  <a:lnTo>
                    <a:pt x="59373" y="343359"/>
                  </a:lnTo>
                  <a:close/>
                </a:path>
                <a:path w="900429" h="400685">
                  <a:moveTo>
                    <a:pt x="900361" y="0"/>
                  </a:moveTo>
                  <a:lnTo>
                    <a:pt x="45895" y="0"/>
                  </a:lnTo>
                  <a:lnTo>
                    <a:pt x="41944" y="4535"/>
                  </a:lnTo>
                  <a:lnTo>
                    <a:pt x="41944" y="343359"/>
                  </a:lnTo>
                  <a:lnTo>
                    <a:pt x="50659" y="360510"/>
                  </a:lnTo>
                  <a:lnTo>
                    <a:pt x="59373" y="343359"/>
                  </a:lnTo>
                  <a:lnTo>
                    <a:pt x="59373" y="20009"/>
                  </a:lnTo>
                  <a:lnTo>
                    <a:pt x="50659" y="20009"/>
                  </a:lnTo>
                  <a:lnTo>
                    <a:pt x="59373" y="10004"/>
                  </a:lnTo>
                  <a:lnTo>
                    <a:pt x="900361" y="10004"/>
                  </a:lnTo>
                  <a:lnTo>
                    <a:pt x="900361" y="0"/>
                  </a:lnTo>
                  <a:close/>
                </a:path>
                <a:path w="900429" h="400685">
                  <a:moveTo>
                    <a:pt x="59373" y="10004"/>
                  </a:moveTo>
                  <a:lnTo>
                    <a:pt x="50659" y="20009"/>
                  </a:lnTo>
                  <a:lnTo>
                    <a:pt x="59373" y="20009"/>
                  </a:lnTo>
                  <a:lnTo>
                    <a:pt x="59373" y="10004"/>
                  </a:lnTo>
                  <a:close/>
                </a:path>
                <a:path w="900429" h="400685">
                  <a:moveTo>
                    <a:pt x="900361" y="10004"/>
                  </a:moveTo>
                  <a:lnTo>
                    <a:pt x="59373" y="10004"/>
                  </a:lnTo>
                  <a:lnTo>
                    <a:pt x="59373" y="20009"/>
                  </a:lnTo>
                  <a:lnTo>
                    <a:pt x="900361" y="20009"/>
                  </a:lnTo>
                  <a:lnTo>
                    <a:pt x="900361" y="1000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6" name="Picture 25" descr="Universitas Bumigora">
            <a:extLst>
              <a:ext uri="{FF2B5EF4-FFF2-40B4-BE49-F238E27FC236}">
                <a16:creationId xmlns:a16="http://schemas.microsoft.com/office/drawing/2014/main" id="{444F5387-EF18-429D-ED16-9EE0867BCD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65" y="1784818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9911" y="596836"/>
            <a:ext cx="21545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40" dirty="0">
                <a:latin typeface="Constantia"/>
                <a:cs typeface="Constantia"/>
              </a:rPr>
              <a:t>DAFTAR</a:t>
            </a:r>
            <a:r>
              <a:rPr sz="3200" b="0" spc="-150" dirty="0">
                <a:latin typeface="Constantia"/>
                <a:cs typeface="Constantia"/>
              </a:rPr>
              <a:t> </a:t>
            </a:r>
            <a:r>
              <a:rPr sz="3200" b="0" spc="-25" dirty="0">
                <a:latin typeface="Constantia"/>
                <a:cs typeface="Constantia"/>
              </a:rPr>
              <a:t>ISI</a:t>
            </a:r>
            <a:endParaRPr sz="3200">
              <a:latin typeface="Constantia"/>
              <a:cs typeface="Constant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35087" y="1163066"/>
          <a:ext cx="9750425" cy="4780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NO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A391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STANDAR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OPERASI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PROSEDUR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A391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HALAMAN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A39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DAFTAR</a:t>
                      </a:r>
                      <a:r>
                        <a:rPr sz="1800" spc="-3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2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ISI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2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2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PEMBINAAN</a:t>
                      </a:r>
                      <a:r>
                        <a:rPr sz="1800" spc="-8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KEMAHASISWAAN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4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3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PEMBINAAN</a:t>
                      </a:r>
                      <a:r>
                        <a:rPr sz="1800" spc="-4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KARIR</a:t>
                      </a:r>
                      <a:r>
                        <a:rPr sz="1800" spc="-2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DAN</a:t>
                      </a:r>
                      <a:r>
                        <a:rPr sz="1800" spc="-3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WIRAUSAHA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5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4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72834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PENGAJUAN</a:t>
                      </a:r>
                      <a:r>
                        <a:rPr sz="1800" spc="-7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ORGANISASI</a:t>
                      </a:r>
                      <a:r>
                        <a:rPr sz="1800" spc="-6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</a:t>
                      </a:r>
                      <a:r>
                        <a:rPr sz="1800" spc="-5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JURUSAN/PROGRAM STUDI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6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5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PENGAJUAN</a:t>
                      </a:r>
                      <a:r>
                        <a:rPr sz="1800" spc="-7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ORGANISASI</a:t>
                      </a:r>
                      <a:r>
                        <a:rPr sz="1800" spc="-6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</a:t>
                      </a:r>
                      <a:r>
                        <a:rPr sz="1800" spc="-5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FAKULTAS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7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6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PENGAJUAN</a:t>
                      </a:r>
                      <a:r>
                        <a:rPr sz="1800" spc="-7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ORGANISASI</a:t>
                      </a:r>
                      <a:r>
                        <a:rPr sz="1800" spc="-6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</a:t>
                      </a:r>
                      <a:r>
                        <a:rPr sz="1800" spc="-5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UNIVERSITAS</a:t>
                      </a:r>
                      <a:r>
                        <a:rPr sz="1800" spc="-5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(UNIT</a:t>
                      </a:r>
                      <a:endParaRPr sz="1800">
                        <a:latin typeface="MS PGothic"/>
                        <a:cs typeface="MS P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KEGIATAN</a:t>
                      </a:r>
                      <a:r>
                        <a:rPr sz="1800" spc="-4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MAHASISWA)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8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7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PENGAJUAN</a:t>
                      </a:r>
                      <a:r>
                        <a:rPr sz="1800" spc="-4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BANTUAN</a:t>
                      </a:r>
                      <a:r>
                        <a:rPr sz="1800" spc="-3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DANA</a:t>
                      </a:r>
                      <a:r>
                        <a:rPr sz="1800" spc="-2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KEGIATAN</a:t>
                      </a:r>
                      <a:r>
                        <a:rPr sz="1800" spc="-1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KEMAHASISWAAN</a:t>
                      </a:r>
                      <a:endParaRPr sz="1800">
                        <a:latin typeface="MS PGothic"/>
                        <a:cs typeface="MS PGothic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UNIVERSITAS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9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8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71450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BANTUAN</a:t>
                      </a:r>
                      <a:r>
                        <a:rPr sz="1800" spc="-4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DANA</a:t>
                      </a:r>
                      <a:r>
                        <a:rPr sz="1800" spc="-3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KEGIATAN</a:t>
                      </a:r>
                      <a:r>
                        <a:rPr sz="1800" spc="-3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DELEGASI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 INTERNASIONAL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10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9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PEMBERIAN</a:t>
                      </a:r>
                      <a:r>
                        <a:rPr sz="1800" spc="-2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SANKSI</a:t>
                      </a:r>
                      <a:r>
                        <a:rPr sz="1800" spc="-5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DISIPLIN</a:t>
                      </a:r>
                      <a:r>
                        <a:rPr sz="1800" spc="-6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11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799826" y="6219825"/>
            <a:ext cx="933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6A391F"/>
                </a:solidFill>
                <a:latin typeface="Constantia"/>
                <a:cs typeface="Constantia"/>
              </a:rPr>
              <a:t>2</a:t>
            </a:r>
            <a:endParaRPr sz="11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14680" y="2632011"/>
            <a:ext cx="1403350" cy="1944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5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PEMBI</a:t>
            </a:r>
            <a:r>
              <a:rPr lang="en-US"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N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AAN PROGRAM KREATIFITAS MAHASISWA </a:t>
            </a:r>
            <a:r>
              <a:rPr sz="1800" b="1" spc="-160" dirty="0">
                <a:solidFill>
                  <a:srgbClr val="6A391F"/>
                </a:solidFill>
                <a:latin typeface="Trebuchet MS"/>
                <a:cs typeface="Trebuchet MS"/>
              </a:rPr>
              <a:t>5</a:t>
            </a:r>
            <a:r>
              <a:rPr sz="1800" b="1" spc="1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30" dirty="0">
                <a:solidFill>
                  <a:srgbClr val="6A391F"/>
                </a:solidFill>
                <a:latin typeface="Trebuchet MS"/>
                <a:cs typeface="Trebuchet MS"/>
              </a:rPr>
              <a:t>BIDANG,</a:t>
            </a:r>
            <a:r>
              <a:rPr sz="1800" b="1" spc="-90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6A391F"/>
                </a:solidFill>
                <a:latin typeface="Trebuchet MS"/>
                <a:cs typeface="Trebuchet MS"/>
              </a:rPr>
              <a:t>KT </a:t>
            </a: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DAN</a:t>
            </a:r>
            <a:r>
              <a:rPr sz="1800" b="1" spc="-25" dirty="0">
                <a:solidFill>
                  <a:srgbClr val="6A391F"/>
                </a:solidFill>
                <a:latin typeface="Trebuchet MS"/>
                <a:cs typeface="Trebuchet MS"/>
              </a:rPr>
              <a:t> GFK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93010" y="1875789"/>
            <a:ext cx="678180" cy="660400"/>
          </a:xfrm>
          <a:custGeom>
            <a:avLst/>
            <a:gdLst/>
            <a:ahLst/>
            <a:cxnLst/>
            <a:rect l="l" t="t" r="r" b="b"/>
            <a:pathLst>
              <a:path w="678180" h="660400">
                <a:moveTo>
                  <a:pt x="0" y="330200"/>
                </a:moveTo>
                <a:lnTo>
                  <a:pt x="3675" y="281403"/>
                </a:lnTo>
                <a:lnTo>
                  <a:pt x="14352" y="234831"/>
                </a:lnTo>
                <a:lnTo>
                  <a:pt x="31507" y="190992"/>
                </a:lnTo>
                <a:lnTo>
                  <a:pt x="54616" y="150399"/>
                </a:lnTo>
                <a:lnTo>
                  <a:pt x="83155" y="113561"/>
                </a:lnTo>
                <a:lnTo>
                  <a:pt x="116601" y="80989"/>
                </a:lnTo>
                <a:lnTo>
                  <a:pt x="154429" y="53195"/>
                </a:lnTo>
                <a:lnTo>
                  <a:pt x="196116" y="30688"/>
                </a:lnTo>
                <a:lnTo>
                  <a:pt x="241137" y="13979"/>
                </a:lnTo>
                <a:lnTo>
                  <a:pt x="288970" y="3580"/>
                </a:lnTo>
                <a:lnTo>
                  <a:pt x="339089" y="0"/>
                </a:lnTo>
                <a:lnTo>
                  <a:pt x="389209" y="3580"/>
                </a:lnTo>
                <a:lnTo>
                  <a:pt x="437042" y="13979"/>
                </a:lnTo>
                <a:lnTo>
                  <a:pt x="482063" y="30688"/>
                </a:lnTo>
                <a:lnTo>
                  <a:pt x="523750" y="53195"/>
                </a:lnTo>
                <a:lnTo>
                  <a:pt x="561578" y="80989"/>
                </a:lnTo>
                <a:lnTo>
                  <a:pt x="595024" y="113561"/>
                </a:lnTo>
                <a:lnTo>
                  <a:pt x="623563" y="150399"/>
                </a:lnTo>
                <a:lnTo>
                  <a:pt x="646672" y="190992"/>
                </a:lnTo>
                <a:lnTo>
                  <a:pt x="663827" y="234831"/>
                </a:lnTo>
                <a:lnTo>
                  <a:pt x="674504" y="281403"/>
                </a:lnTo>
                <a:lnTo>
                  <a:pt x="678179" y="330200"/>
                </a:lnTo>
                <a:lnTo>
                  <a:pt x="674504" y="378996"/>
                </a:lnTo>
                <a:lnTo>
                  <a:pt x="663827" y="425568"/>
                </a:lnTo>
                <a:lnTo>
                  <a:pt x="646672" y="469407"/>
                </a:lnTo>
                <a:lnTo>
                  <a:pt x="623563" y="510000"/>
                </a:lnTo>
                <a:lnTo>
                  <a:pt x="595024" y="546838"/>
                </a:lnTo>
                <a:lnTo>
                  <a:pt x="561578" y="579410"/>
                </a:lnTo>
                <a:lnTo>
                  <a:pt x="523750" y="607204"/>
                </a:lnTo>
                <a:lnTo>
                  <a:pt x="482063" y="629711"/>
                </a:lnTo>
                <a:lnTo>
                  <a:pt x="437042" y="646420"/>
                </a:lnTo>
                <a:lnTo>
                  <a:pt x="389209" y="656819"/>
                </a:lnTo>
                <a:lnTo>
                  <a:pt x="339089" y="660400"/>
                </a:lnTo>
                <a:lnTo>
                  <a:pt x="288970" y="656819"/>
                </a:lnTo>
                <a:lnTo>
                  <a:pt x="241137" y="646420"/>
                </a:lnTo>
                <a:lnTo>
                  <a:pt x="196116" y="629711"/>
                </a:lnTo>
                <a:lnTo>
                  <a:pt x="154429" y="607204"/>
                </a:lnTo>
                <a:lnTo>
                  <a:pt x="116601" y="579410"/>
                </a:lnTo>
                <a:lnTo>
                  <a:pt x="83155" y="546838"/>
                </a:lnTo>
                <a:lnTo>
                  <a:pt x="54616" y="510000"/>
                </a:lnTo>
                <a:lnTo>
                  <a:pt x="31507" y="469407"/>
                </a:lnTo>
                <a:lnTo>
                  <a:pt x="14352" y="425568"/>
                </a:lnTo>
                <a:lnTo>
                  <a:pt x="3675" y="378996"/>
                </a:lnTo>
                <a:lnTo>
                  <a:pt x="0" y="33020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95320" y="2116073"/>
            <a:ext cx="2711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PKM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60929" y="3341370"/>
            <a:ext cx="1018540" cy="495300"/>
          </a:xfrm>
          <a:custGeom>
            <a:avLst/>
            <a:gdLst/>
            <a:ahLst/>
            <a:cxnLst/>
            <a:rect l="l" t="t" r="r" b="b"/>
            <a:pathLst>
              <a:path w="1018539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5990" y="0"/>
                </a:lnTo>
                <a:lnTo>
                  <a:pt x="968122" y="6486"/>
                </a:lnTo>
                <a:lnTo>
                  <a:pt x="994362" y="24177"/>
                </a:lnTo>
                <a:lnTo>
                  <a:pt x="1012053" y="50417"/>
                </a:lnTo>
                <a:lnTo>
                  <a:pt x="1018540" y="82550"/>
                </a:lnTo>
                <a:lnTo>
                  <a:pt x="1018540" y="412749"/>
                </a:lnTo>
                <a:lnTo>
                  <a:pt x="1012053" y="444882"/>
                </a:lnTo>
                <a:lnTo>
                  <a:pt x="994362" y="471122"/>
                </a:lnTo>
                <a:lnTo>
                  <a:pt x="968122" y="488813"/>
                </a:lnTo>
                <a:lnTo>
                  <a:pt x="935990" y="495299"/>
                </a:lnTo>
                <a:lnTo>
                  <a:pt x="82550" y="495299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49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64435" y="3499104"/>
            <a:ext cx="8064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STUDENT</a:t>
            </a:r>
            <a:r>
              <a:rPr sz="900" spc="-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DAY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60929" y="5505450"/>
            <a:ext cx="1018540" cy="495300"/>
          </a:xfrm>
          <a:custGeom>
            <a:avLst/>
            <a:gdLst/>
            <a:ahLst/>
            <a:cxnLst/>
            <a:rect l="l" t="t" r="r" b="b"/>
            <a:pathLst>
              <a:path w="1018539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5990" y="0"/>
                </a:lnTo>
                <a:lnTo>
                  <a:pt x="968122" y="6486"/>
                </a:lnTo>
                <a:lnTo>
                  <a:pt x="994362" y="24177"/>
                </a:lnTo>
                <a:lnTo>
                  <a:pt x="1012053" y="50417"/>
                </a:lnTo>
                <a:lnTo>
                  <a:pt x="1018540" y="82550"/>
                </a:lnTo>
                <a:lnTo>
                  <a:pt x="1018540" y="412750"/>
                </a:lnTo>
                <a:lnTo>
                  <a:pt x="1012053" y="444882"/>
                </a:lnTo>
                <a:lnTo>
                  <a:pt x="994362" y="471122"/>
                </a:lnTo>
                <a:lnTo>
                  <a:pt x="968122" y="488813"/>
                </a:lnTo>
                <a:lnTo>
                  <a:pt x="93599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527935" y="5527675"/>
            <a:ext cx="6819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6A391F"/>
                </a:solidFill>
                <a:latin typeface="Constantia"/>
                <a:cs typeface="Constantia"/>
              </a:rPr>
              <a:t>SOSIALISASI SATGAS FAKULTAS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35729" y="1852929"/>
            <a:ext cx="1016000" cy="495300"/>
          </a:xfrm>
          <a:custGeom>
            <a:avLst/>
            <a:gdLst/>
            <a:ahLst/>
            <a:cxnLst/>
            <a:rect l="l" t="t" r="r" b="b"/>
            <a:pathLst>
              <a:path w="101600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3450" y="0"/>
                </a:lnTo>
                <a:lnTo>
                  <a:pt x="965582" y="6486"/>
                </a:lnTo>
                <a:lnTo>
                  <a:pt x="991822" y="24177"/>
                </a:lnTo>
                <a:lnTo>
                  <a:pt x="1009513" y="50417"/>
                </a:lnTo>
                <a:lnTo>
                  <a:pt x="1016000" y="82550"/>
                </a:lnTo>
                <a:lnTo>
                  <a:pt x="1016000" y="412750"/>
                </a:lnTo>
                <a:lnTo>
                  <a:pt x="1009513" y="444882"/>
                </a:lnTo>
                <a:lnTo>
                  <a:pt x="991822" y="471122"/>
                </a:lnTo>
                <a:lnTo>
                  <a:pt x="965582" y="488813"/>
                </a:lnTo>
                <a:lnTo>
                  <a:pt x="93345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118864" y="1921890"/>
            <a:ext cx="64579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PRODI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MENENTUKAN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MK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BER</a:t>
            </a:r>
            <a:r>
              <a:rPr sz="700" spc="-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PKM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81450" y="3341370"/>
            <a:ext cx="1016000" cy="495300"/>
          </a:xfrm>
          <a:custGeom>
            <a:avLst/>
            <a:gdLst/>
            <a:ahLst/>
            <a:cxnLst/>
            <a:rect l="l" t="t" r="r" b="b"/>
            <a:pathLst>
              <a:path w="101600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3450" y="0"/>
                </a:lnTo>
                <a:lnTo>
                  <a:pt x="965582" y="6486"/>
                </a:lnTo>
                <a:lnTo>
                  <a:pt x="991822" y="24177"/>
                </a:lnTo>
                <a:lnTo>
                  <a:pt x="1009513" y="50417"/>
                </a:lnTo>
                <a:lnTo>
                  <a:pt x="1016000" y="82550"/>
                </a:lnTo>
                <a:lnTo>
                  <a:pt x="1016000" y="412749"/>
                </a:lnTo>
                <a:lnTo>
                  <a:pt x="1009513" y="444882"/>
                </a:lnTo>
                <a:lnTo>
                  <a:pt x="991822" y="471122"/>
                </a:lnTo>
                <a:lnTo>
                  <a:pt x="965582" y="488813"/>
                </a:lnTo>
                <a:lnTo>
                  <a:pt x="933450" y="495299"/>
                </a:lnTo>
                <a:lnTo>
                  <a:pt x="82550" y="495299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49"/>
                </a:lnTo>
                <a:lnTo>
                  <a:pt x="0" y="82550"/>
                </a:lnTo>
                <a:close/>
              </a:path>
            </a:pathLst>
          </a:custGeom>
          <a:ln w="12699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108830" y="3410203"/>
            <a:ext cx="758825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KOORDINASI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DENGAN</a:t>
            </a:r>
            <a:r>
              <a:rPr sz="700" spc="-4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DPPM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(OUTCOME</a:t>
            </a:r>
            <a:r>
              <a:rPr sz="700" spc="-4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PKM)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81450" y="4763770"/>
            <a:ext cx="1016000" cy="495300"/>
          </a:xfrm>
          <a:custGeom>
            <a:avLst/>
            <a:gdLst/>
            <a:ahLst/>
            <a:cxnLst/>
            <a:rect l="l" t="t" r="r" b="b"/>
            <a:pathLst>
              <a:path w="1016000" h="495300">
                <a:moveTo>
                  <a:pt x="0" y="82549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3450" y="0"/>
                </a:lnTo>
                <a:lnTo>
                  <a:pt x="965582" y="6486"/>
                </a:lnTo>
                <a:lnTo>
                  <a:pt x="991822" y="24177"/>
                </a:lnTo>
                <a:lnTo>
                  <a:pt x="1009513" y="50417"/>
                </a:lnTo>
                <a:lnTo>
                  <a:pt x="1016000" y="82549"/>
                </a:lnTo>
                <a:lnTo>
                  <a:pt x="1016000" y="412749"/>
                </a:lnTo>
                <a:lnTo>
                  <a:pt x="1009513" y="444882"/>
                </a:lnTo>
                <a:lnTo>
                  <a:pt x="991822" y="471122"/>
                </a:lnTo>
                <a:lnTo>
                  <a:pt x="965582" y="488813"/>
                </a:lnTo>
                <a:lnTo>
                  <a:pt x="933450" y="495299"/>
                </a:lnTo>
                <a:lnTo>
                  <a:pt x="82550" y="495299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49"/>
                </a:lnTo>
                <a:lnTo>
                  <a:pt x="0" y="82549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11371" y="4832984"/>
            <a:ext cx="75438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SKEMA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 PKM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KOLABORATIF</a:t>
            </a:r>
            <a:r>
              <a:rPr sz="700" spc="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DI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KKN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29909" y="3750309"/>
            <a:ext cx="1016000" cy="495300"/>
          </a:xfrm>
          <a:custGeom>
            <a:avLst/>
            <a:gdLst/>
            <a:ahLst/>
            <a:cxnLst/>
            <a:rect l="l" t="t" r="r" b="b"/>
            <a:pathLst>
              <a:path w="101600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3449" y="0"/>
                </a:lnTo>
                <a:lnTo>
                  <a:pt x="965582" y="6486"/>
                </a:lnTo>
                <a:lnTo>
                  <a:pt x="991822" y="24177"/>
                </a:lnTo>
                <a:lnTo>
                  <a:pt x="1009513" y="50417"/>
                </a:lnTo>
                <a:lnTo>
                  <a:pt x="1015999" y="82550"/>
                </a:lnTo>
                <a:lnTo>
                  <a:pt x="1015999" y="412750"/>
                </a:lnTo>
                <a:lnTo>
                  <a:pt x="1009513" y="444882"/>
                </a:lnTo>
                <a:lnTo>
                  <a:pt x="991822" y="471122"/>
                </a:lnTo>
                <a:lnTo>
                  <a:pt x="965582" y="488813"/>
                </a:lnTo>
                <a:lnTo>
                  <a:pt x="933449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737605" y="3874134"/>
            <a:ext cx="7969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4945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PLOTING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PEMBIMBING</a:t>
            </a:r>
            <a:r>
              <a:rPr sz="700" spc="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PKM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568950" y="5505450"/>
            <a:ext cx="1219200" cy="495300"/>
          </a:xfrm>
          <a:custGeom>
            <a:avLst/>
            <a:gdLst/>
            <a:ahLst/>
            <a:cxnLst/>
            <a:rect l="l" t="t" r="r" b="b"/>
            <a:pathLst>
              <a:path w="121920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136650" y="0"/>
                </a:lnTo>
                <a:lnTo>
                  <a:pt x="1168782" y="6486"/>
                </a:lnTo>
                <a:lnTo>
                  <a:pt x="1195022" y="24177"/>
                </a:lnTo>
                <a:lnTo>
                  <a:pt x="1212713" y="50417"/>
                </a:lnTo>
                <a:lnTo>
                  <a:pt x="1219200" y="82550"/>
                </a:lnTo>
                <a:lnTo>
                  <a:pt x="1219200" y="412750"/>
                </a:lnTo>
                <a:lnTo>
                  <a:pt x="1212713" y="444882"/>
                </a:lnTo>
                <a:lnTo>
                  <a:pt x="1195022" y="471122"/>
                </a:lnTo>
                <a:lnTo>
                  <a:pt x="1168782" y="488813"/>
                </a:lnTo>
                <a:lnTo>
                  <a:pt x="113665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686171" y="5629275"/>
            <a:ext cx="97916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5080" indent="-254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MAHASISWA</a:t>
            </a:r>
            <a:r>
              <a:rPr sz="700" spc="-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MENULIS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DAN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PEMBIMBINGAN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192009" y="1619250"/>
            <a:ext cx="1018540" cy="495300"/>
          </a:xfrm>
          <a:custGeom>
            <a:avLst/>
            <a:gdLst/>
            <a:ahLst/>
            <a:cxnLst/>
            <a:rect l="l" t="t" r="r" b="b"/>
            <a:pathLst>
              <a:path w="101854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5990" y="0"/>
                </a:lnTo>
                <a:lnTo>
                  <a:pt x="968122" y="6486"/>
                </a:lnTo>
                <a:lnTo>
                  <a:pt x="994362" y="24177"/>
                </a:lnTo>
                <a:lnTo>
                  <a:pt x="1012053" y="50417"/>
                </a:lnTo>
                <a:lnTo>
                  <a:pt x="1018540" y="82550"/>
                </a:lnTo>
                <a:lnTo>
                  <a:pt x="1018540" y="412750"/>
                </a:lnTo>
                <a:lnTo>
                  <a:pt x="1012053" y="444882"/>
                </a:lnTo>
                <a:lnTo>
                  <a:pt x="994362" y="471122"/>
                </a:lnTo>
                <a:lnTo>
                  <a:pt x="968122" y="488813"/>
                </a:lnTo>
                <a:lnTo>
                  <a:pt x="93599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399908" y="1689100"/>
            <a:ext cx="598805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4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ACC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JUDUL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(SATGAS</a:t>
            </a:r>
            <a:r>
              <a:rPr sz="700" spc="-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PKM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PRODI)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125969" y="3757929"/>
            <a:ext cx="1150620" cy="495300"/>
          </a:xfrm>
          <a:custGeom>
            <a:avLst/>
            <a:gdLst/>
            <a:ahLst/>
            <a:cxnLst/>
            <a:rect l="l" t="t" r="r" b="b"/>
            <a:pathLst>
              <a:path w="115062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068070" y="0"/>
                </a:lnTo>
                <a:lnTo>
                  <a:pt x="1100202" y="6486"/>
                </a:lnTo>
                <a:lnTo>
                  <a:pt x="1126442" y="24177"/>
                </a:lnTo>
                <a:lnTo>
                  <a:pt x="1144133" y="50417"/>
                </a:lnTo>
                <a:lnTo>
                  <a:pt x="1150620" y="82550"/>
                </a:lnTo>
                <a:lnTo>
                  <a:pt x="1150620" y="412750"/>
                </a:lnTo>
                <a:lnTo>
                  <a:pt x="1144133" y="444882"/>
                </a:lnTo>
                <a:lnTo>
                  <a:pt x="1126442" y="471122"/>
                </a:lnTo>
                <a:lnTo>
                  <a:pt x="1100202" y="488813"/>
                </a:lnTo>
                <a:lnTo>
                  <a:pt x="106807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344409" y="3935031"/>
            <a:ext cx="714375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PEMBIMBINGAN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125969" y="5525770"/>
            <a:ext cx="1150620" cy="495300"/>
          </a:xfrm>
          <a:custGeom>
            <a:avLst/>
            <a:gdLst/>
            <a:ahLst/>
            <a:cxnLst/>
            <a:rect l="l" t="t" r="r" b="b"/>
            <a:pathLst>
              <a:path w="1150620" h="495300">
                <a:moveTo>
                  <a:pt x="0" y="82549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068070" y="0"/>
                </a:lnTo>
                <a:lnTo>
                  <a:pt x="1100202" y="6486"/>
                </a:lnTo>
                <a:lnTo>
                  <a:pt x="1126442" y="24177"/>
                </a:lnTo>
                <a:lnTo>
                  <a:pt x="1144133" y="50417"/>
                </a:lnTo>
                <a:lnTo>
                  <a:pt x="1150620" y="82549"/>
                </a:lnTo>
                <a:lnTo>
                  <a:pt x="1150620" y="412749"/>
                </a:lnTo>
                <a:lnTo>
                  <a:pt x="1144133" y="444882"/>
                </a:lnTo>
                <a:lnTo>
                  <a:pt x="1126442" y="471122"/>
                </a:lnTo>
                <a:lnTo>
                  <a:pt x="1100202" y="488813"/>
                </a:lnTo>
                <a:lnTo>
                  <a:pt x="1068070" y="495299"/>
                </a:lnTo>
                <a:lnTo>
                  <a:pt x="82550" y="495299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49"/>
                </a:lnTo>
                <a:lnTo>
                  <a:pt x="0" y="82549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258050" y="5596572"/>
            <a:ext cx="88328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MONITORING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PEMBIMBINGAN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(SATGAS</a:t>
            </a:r>
            <a:r>
              <a:rPr sz="700" spc="-3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FAKULTAS)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700769" y="5505450"/>
            <a:ext cx="1150620" cy="495300"/>
          </a:xfrm>
          <a:custGeom>
            <a:avLst/>
            <a:gdLst/>
            <a:ahLst/>
            <a:cxnLst/>
            <a:rect l="l" t="t" r="r" b="b"/>
            <a:pathLst>
              <a:path w="115062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068070" y="0"/>
                </a:lnTo>
                <a:lnTo>
                  <a:pt x="1100202" y="6486"/>
                </a:lnTo>
                <a:lnTo>
                  <a:pt x="1126442" y="24177"/>
                </a:lnTo>
                <a:lnTo>
                  <a:pt x="1144133" y="50417"/>
                </a:lnTo>
                <a:lnTo>
                  <a:pt x="1150620" y="82550"/>
                </a:lnTo>
                <a:lnTo>
                  <a:pt x="1150620" y="412750"/>
                </a:lnTo>
                <a:lnTo>
                  <a:pt x="1144133" y="444882"/>
                </a:lnTo>
                <a:lnTo>
                  <a:pt x="1126442" y="471122"/>
                </a:lnTo>
                <a:lnTo>
                  <a:pt x="1100202" y="488813"/>
                </a:lnTo>
                <a:lnTo>
                  <a:pt x="106807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817356" y="5575934"/>
            <a:ext cx="9182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UPLOAD</a:t>
            </a:r>
            <a:r>
              <a:rPr sz="700" spc="-3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PROPOSAL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INTENRAL</a:t>
            </a:r>
            <a:r>
              <a:rPr sz="700" spc="-3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(STUDENT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RIRES)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578850" y="3750309"/>
            <a:ext cx="1394460" cy="579120"/>
          </a:xfrm>
          <a:custGeom>
            <a:avLst/>
            <a:gdLst/>
            <a:ahLst/>
            <a:cxnLst/>
            <a:rect l="l" t="t" r="r" b="b"/>
            <a:pathLst>
              <a:path w="1394459" h="579120">
                <a:moveTo>
                  <a:pt x="0" y="96519"/>
                </a:moveTo>
                <a:lnTo>
                  <a:pt x="7580" y="58935"/>
                </a:lnTo>
                <a:lnTo>
                  <a:pt x="28257" y="28257"/>
                </a:lnTo>
                <a:lnTo>
                  <a:pt x="58935" y="7580"/>
                </a:lnTo>
                <a:lnTo>
                  <a:pt x="96520" y="0"/>
                </a:lnTo>
                <a:lnTo>
                  <a:pt x="1297940" y="0"/>
                </a:lnTo>
                <a:lnTo>
                  <a:pt x="1335524" y="7580"/>
                </a:lnTo>
                <a:lnTo>
                  <a:pt x="1366202" y="28257"/>
                </a:lnTo>
                <a:lnTo>
                  <a:pt x="1386879" y="58935"/>
                </a:lnTo>
                <a:lnTo>
                  <a:pt x="1394459" y="96519"/>
                </a:lnTo>
                <a:lnTo>
                  <a:pt x="1394459" y="482600"/>
                </a:lnTo>
                <a:lnTo>
                  <a:pt x="1386879" y="520184"/>
                </a:lnTo>
                <a:lnTo>
                  <a:pt x="1366202" y="550862"/>
                </a:lnTo>
                <a:lnTo>
                  <a:pt x="1335524" y="571539"/>
                </a:lnTo>
                <a:lnTo>
                  <a:pt x="1297940" y="579119"/>
                </a:lnTo>
                <a:lnTo>
                  <a:pt x="96520" y="579119"/>
                </a:lnTo>
                <a:lnTo>
                  <a:pt x="58935" y="571539"/>
                </a:lnTo>
                <a:lnTo>
                  <a:pt x="28257" y="550862"/>
                </a:lnTo>
                <a:lnTo>
                  <a:pt x="7580" y="520184"/>
                </a:lnTo>
                <a:lnTo>
                  <a:pt x="0" y="482600"/>
                </a:lnTo>
                <a:lnTo>
                  <a:pt x="0" y="96519"/>
                </a:lnTo>
                <a:close/>
              </a:path>
            </a:pathLst>
          </a:custGeom>
          <a:ln w="12699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736330" y="3862070"/>
            <a:ext cx="107569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CEK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FORMAT</a:t>
            </a:r>
            <a:r>
              <a:rPr sz="700" spc="-3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I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(FORM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CHECKING)</a:t>
            </a:r>
            <a:r>
              <a:rPr sz="700" spc="-3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SATGAS</a:t>
            </a:r>
            <a:r>
              <a:rPr sz="700" spc="-3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PKM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FAKULTAS/LSO</a:t>
            </a:r>
            <a:r>
              <a:rPr sz="700" spc="5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TERKAIT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568690" y="1576069"/>
            <a:ext cx="1394460" cy="576580"/>
          </a:xfrm>
          <a:custGeom>
            <a:avLst/>
            <a:gdLst/>
            <a:ahLst/>
            <a:cxnLst/>
            <a:rect l="l" t="t" r="r" b="b"/>
            <a:pathLst>
              <a:path w="1394459" h="576580">
                <a:moveTo>
                  <a:pt x="0" y="96138"/>
                </a:moveTo>
                <a:lnTo>
                  <a:pt x="7556" y="58721"/>
                </a:lnTo>
                <a:lnTo>
                  <a:pt x="28162" y="28162"/>
                </a:lnTo>
                <a:lnTo>
                  <a:pt x="58721" y="7556"/>
                </a:lnTo>
                <a:lnTo>
                  <a:pt x="96138" y="0"/>
                </a:lnTo>
                <a:lnTo>
                  <a:pt x="1298320" y="0"/>
                </a:lnTo>
                <a:lnTo>
                  <a:pt x="1335738" y="7556"/>
                </a:lnTo>
                <a:lnTo>
                  <a:pt x="1366297" y="28162"/>
                </a:lnTo>
                <a:lnTo>
                  <a:pt x="1386903" y="58721"/>
                </a:lnTo>
                <a:lnTo>
                  <a:pt x="1394459" y="96138"/>
                </a:lnTo>
                <a:lnTo>
                  <a:pt x="1394459" y="480440"/>
                </a:lnTo>
                <a:lnTo>
                  <a:pt x="1386903" y="517858"/>
                </a:lnTo>
                <a:lnTo>
                  <a:pt x="1366297" y="548417"/>
                </a:lnTo>
                <a:lnTo>
                  <a:pt x="1335738" y="569023"/>
                </a:lnTo>
                <a:lnTo>
                  <a:pt x="1298320" y="576579"/>
                </a:lnTo>
                <a:lnTo>
                  <a:pt x="96138" y="576579"/>
                </a:lnTo>
                <a:lnTo>
                  <a:pt x="58721" y="569023"/>
                </a:lnTo>
                <a:lnTo>
                  <a:pt x="28162" y="548417"/>
                </a:lnTo>
                <a:lnTo>
                  <a:pt x="7556" y="517858"/>
                </a:lnTo>
                <a:lnTo>
                  <a:pt x="0" y="480440"/>
                </a:lnTo>
                <a:lnTo>
                  <a:pt x="0" y="96138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738616" y="1738629"/>
            <a:ext cx="10521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KONSULTASI</a:t>
            </a:r>
            <a:r>
              <a:rPr sz="700" spc="5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PROPOSAL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SAMPAI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 ACC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364469" y="5505450"/>
            <a:ext cx="1272540" cy="495300"/>
          </a:xfrm>
          <a:custGeom>
            <a:avLst/>
            <a:gdLst/>
            <a:ahLst/>
            <a:cxnLst/>
            <a:rect l="l" t="t" r="r" b="b"/>
            <a:pathLst>
              <a:path w="127254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189989" y="0"/>
                </a:lnTo>
                <a:lnTo>
                  <a:pt x="1222122" y="6486"/>
                </a:lnTo>
                <a:lnTo>
                  <a:pt x="1248362" y="24177"/>
                </a:lnTo>
                <a:lnTo>
                  <a:pt x="1266053" y="50417"/>
                </a:lnTo>
                <a:lnTo>
                  <a:pt x="1272539" y="82550"/>
                </a:lnTo>
                <a:lnTo>
                  <a:pt x="1272539" y="412750"/>
                </a:lnTo>
                <a:lnTo>
                  <a:pt x="1266053" y="444882"/>
                </a:lnTo>
                <a:lnTo>
                  <a:pt x="1248362" y="471122"/>
                </a:lnTo>
                <a:lnTo>
                  <a:pt x="1222122" y="488813"/>
                </a:lnTo>
                <a:lnTo>
                  <a:pt x="1189989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0546968" y="5575934"/>
            <a:ext cx="90614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45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UPLOAD</a:t>
            </a:r>
            <a:r>
              <a:rPr sz="700" spc="-3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PROPOSAL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SIMBELMAWA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(OLEH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MAHASISWA)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0295890" y="3750309"/>
            <a:ext cx="1394460" cy="579120"/>
          </a:xfrm>
          <a:custGeom>
            <a:avLst/>
            <a:gdLst/>
            <a:ahLst/>
            <a:cxnLst/>
            <a:rect l="l" t="t" r="r" b="b"/>
            <a:pathLst>
              <a:path w="1394459" h="579120">
                <a:moveTo>
                  <a:pt x="0" y="96519"/>
                </a:moveTo>
                <a:lnTo>
                  <a:pt x="7580" y="58935"/>
                </a:lnTo>
                <a:lnTo>
                  <a:pt x="28257" y="28257"/>
                </a:lnTo>
                <a:lnTo>
                  <a:pt x="58935" y="7580"/>
                </a:lnTo>
                <a:lnTo>
                  <a:pt x="96519" y="0"/>
                </a:lnTo>
                <a:lnTo>
                  <a:pt x="1297939" y="0"/>
                </a:lnTo>
                <a:lnTo>
                  <a:pt x="1335524" y="7580"/>
                </a:lnTo>
                <a:lnTo>
                  <a:pt x="1366202" y="28257"/>
                </a:lnTo>
                <a:lnTo>
                  <a:pt x="1386879" y="58935"/>
                </a:lnTo>
                <a:lnTo>
                  <a:pt x="1394459" y="96519"/>
                </a:lnTo>
                <a:lnTo>
                  <a:pt x="1394459" y="482600"/>
                </a:lnTo>
                <a:lnTo>
                  <a:pt x="1386879" y="520184"/>
                </a:lnTo>
                <a:lnTo>
                  <a:pt x="1366202" y="550862"/>
                </a:lnTo>
                <a:lnTo>
                  <a:pt x="1335524" y="571539"/>
                </a:lnTo>
                <a:lnTo>
                  <a:pt x="1297939" y="579119"/>
                </a:lnTo>
                <a:lnTo>
                  <a:pt x="96519" y="579119"/>
                </a:lnTo>
                <a:lnTo>
                  <a:pt x="58935" y="571539"/>
                </a:lnTo>
                <a:lnTo>
                  <a:pt x="28257" y="550862"/>
                </a:lnTo>
                <a:lnTo>
                  <a:pt x="7580" y="520184"/>
                </a:lnTo>
                <a:lnTo>
                  <a:pt x="0" y="482600"/>
                </a:lnTo>
                <a:lnTo>
                  <a:pt x="0" y="96519"/>
                </a:lnTo>
                <a:close/>
              </a:path>
            </a:pathLst>
          </a:custGeom>
          <a:ln w="12699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0446131" y="3915409"/>
            <a:ext cx="10915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366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CEK</a:t>
            </a:r>
            <a:r>
              <a:rPr sz="700" spc="-1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DORMAT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II</a:t>
            </a:r>
            <a:r>
              <a:rPr sz="700" spc="-2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(UKM</a:t>
            </a:r>
            <a:r>
              <a:rPr sz="7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FORUM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DISKUSI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ILMIAH)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0298430" y="1619250"/>
            <a:ext cx="1394460" cy="579120"/>
          </a:xfrm>
          <a:custGeom>
            <a:avLst/>
            <a:gdLst/>
            <a:ahLst/>
            <a:cxnLst/>
            <a:rect l="l" t="t" r="r" b="b"/>
            <a:pathLst>
              <a:path w="1394459" h="579119">
                <a:moveTo>
                  <a:pt x="0" y="96520"/>
                </a:moveTo>
                <a:lnTo>
                  <a:pt x="7580" y="58935"/>
                </a:lnTo>
                <a:lnTo>
                  <a:pt x="28257" y="28257"/>
                </a:lnTo>
                <a:lnTo>
                  <a:pt x="58935" y="7580"/>
                </a:lnTo>
                <a:lnTo>
                  <a:pt x="96520" y="0"/>
                </a:lnTo>
                <a:lnTo>
                  <a:pt x="1297940" y="0"/>
                </a:lnTo>
                <a:lnTo>
                  <a:pt x="1335524" y="7580"/>
                </a:lnTo>
                <a:lnTo>
                  <a:pt x="1366202" y="28257"/>
                </a:lnTo>
                <a:lnTo>
                  <a:pt x="1386879" y="58935"/>
                </a:lnTo>
                <a:lnTo>
                  <a:pt x="1394460" y="96520"/>
                </a:lnTo>
                <a:lnTo>
                  <a:pt x="1394460" y="482600"/>
                </a:lnTo>
                <a:lnTo>
                  <a:pt x="1386879" y="520184"/>
                </a:lnTo>
                <a:lnTo>
                  <a:pt x="1366202" y="550862"/>
                </a:lnTo>
                <a:lnTo>
                  <a:pt x="1335524" y="571539"/>
                </a:lnTo>
                <a:lnTo>
                  <a:pt x="1297940" y="579120"/>
                </a:lnTo>
                <a:lnTo>
                  <a:pt x="96520" y="579120"/>
                </a:lnTo>
                <a:lnTo>
                  <a:pt x="58935" y="571539"/>
                </a:lnTo>
                <a:lnTo>
                  <a:pt x="28257" y="550862"/>
                </a:lnTo>
                <a:lnTo>
                  <a:pt x="7580" y="520184"/>
                </a:lnTo>
                <a:lnTo>
                  <a:pt x="0" y="482600"/>
                </a:lnTo>
                <a:lnTo>
                  <a:pt x="0" y="9652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0522204" y="1783715"/>
            <a:ext cx="9467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SELEKSI</a:t>
            </a:r>
            <a:r>
              <a:rPr sz="700" spc="-2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UNIVERSITAS</a:t>
            </a:r>
            <a:endParaRPr sz="700">
              <a:latin typeface="Constantia"/>
              <a:cs typeface="Constantia"/>
            </a:endParaRPr>
          </a:p>
          <a:p>
            <a:pPr marL="42545">
              <a:lnSpc>
                <a:spcPct val="100000"/>
              </a:lnSpc>
            </a:pPr>
            <a:r>
              <a:rPr sz="700" dirty="0">
                <a:solidFill>
                  <a:srgbClr val="6A391F"/>
                </a:solidFill>
                <a:latin typeface="Constantia"/>
                <a:cs typeface="Constantia"/>
              </a:rPr>
              <a:t>(REVIEW</a:t>
            </a:r>
            <a:r>
              <a:rPr sz="700" spc="-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6A391F"/>
                </a:solidFill>
                <a:latin typeface="Constantia"/>
                <a:cs typeface="Constantia"/>
              </a:rPr>
              <a:t>INTERNAL)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360929" y="1029969"/>
            <a:ext cx="1018540" cy="495300"/>
          </a:xfrm>
          <a:custGeom>
            <a:avLst/>
            <a:gdLst/>
            <a:ahLst/>
            <a:cxnLst/>
            <a:rect l="l" t="t" r="r" b="b"/>
            <a:pathLst>
              <a:path w="1018539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935990" y="0"/>
                </a:lnTo>
                <a:lnTo>
                  <a:pt x="968122" y="6486"/>
                </a:lnTo>
                <a:lnTo>
                  <a:pt x="994362" y="24177"/>
                </a:lnTo>
                <a:lnTo>
                  <a:pt x="1012053" y="50417"/>
                </a:lnTo>
                <a:lnTo>
                  <a:pt x="1018540" y="82550"/>
                </a:lnTo>
                <a:lnTo>
                  <a:pt x="1018540" y="412750"/>
                </a:lnTo>
                <a:lnTo>
                  <a:pt x="1012053" y="444882"/>
                </a:lnTo>
                <a:lnTo>
                  <a:pt x="994362" y="471122"/>
                </a:lnTo>
                <a:lnTo>
                  <a:pt x="968122" y="488813"/>
                </a:lnTo>
                <a:lnTo>
                  <a:pt x="93599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540635" y="1188465"/>
            <a:ext cx="6559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SEMESTER</a:t>
            </a:r>
            <a:r>
              <a:rPr sz="900" spc="-50" dirty="0">
                <a:solidFill>
                  <a:srgbClr val="6A391F"/>
                </a:solidFill>
                <a:latin typeface="Constantia"/>
                <a:cs typeface="Constantia"/>
              </a:rPr>
              <a:t> I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657850" y="1037589"/>
            <a:ext cx="1043940" cy="492759"/>
          </a:xfrm>
          <a:custGeom>
            <a:avLst/>
            <a:gdLst/>
            <a:ahLst/>
            <a:cxnLst/>
            <a:rect l="l" t="t" r="r" b="b"/>
            <a:pathLst>
              <a:path w="1043940" h="492759">
                <a:moveTo>
                  <a:pt x="0" y="82169"/>
                </a:moveTo>
                <a:lnTo>
                  <a:pt x="6463" y="50202"/>
                </a:lnTo>
                <a:lnTo>
                  <a:pt x="24082" y="24082"/>
                </a:lnTo>
                <a:lnTo>
                  <a:pt x="50202" y="6463"/>
                </a:lnTo>
                <a:lnTo>
                  <a:pt x="82169" y="0"/>
                </a:lnTo>
                <a:lnTo>
                  <a:pt x="961771" y="0"/>
                </a:lnTo>
                <a:lnTo>
                  <a:pt x="993737" y="6463"/>
                </a:lnTo>
                <a:lnTo>
                  <a:pt x="1019857" y="24082"/>
                </a:lnTo>
                <a:lnTo>
                  <a:pt x="1037476" y="50202"/>
                </a:lnTo>
                <a:lnTo>
                  <a:pt x="1043940" y="82169"/>
                </a:lnTo>
                <a:lnTo>
                  <a:pt x="1043940" y="410590"/>
                </a:lnTo>
                <a:lnTo>
                  <a:pt x="1037476" y="442557"/>
                </a:lnTo>
                <a:lnTo>
                  <a:pt x="1019857" y="468677"/>
                </a:lnTo>
                <a:lnTo>
                  <a:pt x="993737" y="486296"/>
                </a:lnTo>
                <a:lnTo>
                  <a:pt x="961771" y="492760"/>
                </a:lnTo>
                <a:lnTo>
                  <a:pt x="82169" y="492760"/>
                </a:lnTo>
                <a:lnTo>
                  <a:pt x="50202" y="486296"/>
                </a:lnTo>
                <a:lnTo>
                  <a:pt x="24082" y="468677"/>
                </a:lnTo>
                <a:lnTo>
                  <a:pt x="6463" y="442557"/>
                </a:lnTo>
                <a:lnTo>
                  <a:pt x="0" y="410590"/>
                </a:lnTo>
                <a:lnTo>
                  <a:pt x="0" y="82169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760720" y="1125854"/>
            <a:ext cx="8362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0680" marR="5080" indent="-34861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SEMESTER</a:t>
            </a:r>
            <a:r>
              <a:rPr sz="900" spc="-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IV</a:t>
            </a:r>
            <a:r>
              <a:rPr sz="900" spc="-3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spc="-50" dirty="0">
                <a:solidFill>
                  <a:srgbClr val="6A391F"/>
                </a:solidFill>
                <a:latin typeface="Constantia"/>
                <a:cs typeface="Constantia"/>
              </a:rPr>
              <a:t>&amp;</a:t>
            </a:r>
            <a:r>
              <a:rPr sz="900" spc="5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VI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072630" y="1009650"/>
            <a:ext cx="1257300" cy="495300"/>
          </a:xfrm>
          <a:custGeom>
            <a:avLst/>
            <a:gdLst/>
            <a:ahLst/>
            <a:cxnLst/>
            <a:rect l="l" t="t" r="r" b="b"/>
            <a:pathLst>
              <a:path w="1257300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174750" y="0"/>
                </a:lnTo>
                <a:lnTo>
                  <a:pt x="1206882" y="6486"/>
                </a:lnTo>
                <a:lnTo>
                  <a:pt x="1233122" y="24177"/>
                </a:lnTo>
                <a:lnTo>
                  <a:pt x="1250813" y="50417"/>
                </a:lnTo>
                <a:lnTo>
                  <a:pt x="1257300" y="82550"/>
                </a:lnTo>
                <a:lnTo>
                  <a:pt x="1257300" y="412750"/>
                </a:lnTo>
                <a:lnTo>
                  <a:pt x="1250813" y="444882"/>
                </a:lnTo>
                <a:lnTo>
                  <a:pt x="1233122" y="471122"/>
                </a:lnTo>
                <a:lnTo>
                  <a:pt x="1206882" y="488813"/>
                </a:lnTo>
                <a:lnTo>
                  <a:pt x="1174750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214234" y="1099184"/>
            <a:ext cx="97281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UTS</a:t>
            </a:r>
            <a:r>
              <a:rPr sz="900" spc="1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spc="-10" dirty="0">
                <a:solidFill>
                  <a:srgbClr val="6A391F"/>
                </a:solidFill>
                <a:latin typeface="Constantia"/>
                <a:cs typeface="Constantia"/>
              </a:rPr>
              <a:t>SEMESTER </a:t>
            </a: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IV</a:t>
            </a:r>
            <a:endParaRPr sz="900">
              <a:latin typeface="Constantia"/>
              <a:cs typeface="Constantia"/>
            </a:endParaRPr>
          </a:p>
          <a:p>
            <a:pPr marL="635" algn="ctr">
              <a:lnSpc>
                <a:spcPct val="100000"/>
              </a:lnSpc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&amp;</a:t>
            </a:r>
            <a:r>
              <a:rPr sz="900" spc="-1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VI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578850" y="991869"/>
            <a:ext cx="1394460" cy="495300"/>
          </a:xfrm>
          <a:custGeom>
            <a:avLst/>
            <a:gdLst/>
            <a:ahLst/>
            <a:cxnLst/>
            <a:rect l="l" t="t" r="r" b="b"/>
            <a:pathLst>
              <a:path w="1394459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311909" y="0"/>
                </a:lnTo>
                <a:lnTo>
                  <a:pt x="1344042" y="6486"/>
                </a:lnTo>
                <a:lnTo>
                  <a:pt x="1370282" y="24177"/>
                </a:lnTo>
                <a:lnTo>
                  <a:pt x="1387973" y="50417"/>
                </a:lnTo>
                <a:lnTo>
                  <a:pt x="1394459" y="82550"/>
                </a:lnTo>
                <a:lnTo>
                  <a:pt x="1394459" y="412750"/>
                </a:lnTo>
                <a:lnTo>
                  <a:pt x="1387973" y="444882"/>
                </a:lnTo>
                <a:lnTo>
                  <a:pt x="1370282" y="471122"/>
                </a:lnTo>
                <a:lnTo>
                  <a:pt x="1344042" y="488813"/>
                </a:lnTo>
                <a:lnTo>
                  <a:pt x="1311909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8727058" y="1081023"/>
            <a:ext cx="1094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953769" algn="l"/>
              </a:tabLst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UAS</a:t>
            </a:r>
            <a:r>
              <a:rPr sz="900" spc="-10" dirty="0">
                <a:solidFill>
                  <a:srgbClr val="6A391F"/>
                </a:solidFill>
                <a:latin typeface="Constantia"/>
                <a:cs typeface="Constantia"/>
              </a:rPr>
              <a:t> SEMESTER</a:t>
            </a: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	</a:t>
            </a: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IV</a:t>
            </a:r>
            <a:endParaRPr sz="900">
              <a:latin typeface="Constantia"/>
              <a:cs typeface="Constantia"/>
            </a:endParaRPr>
          </a:p>
          <a:p>
            <a:pPr marL="1270" algn="ctr">
              <a:lnSpc>
                <a:spcPct val="100000"/>
              </a:lnSpc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&amp;</a:t>
            </a:r>
            <a:r>
              <a:rPr sz="900" spc="-1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VI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0295890" y="1009650"/>
            <a:ext cx="1394460" cy="495300"/>
          </a:xfrm>
          <a:custGeom>
            <a:avLst/>
            <a:gdLst/>
            <a:ahLst/>
            <a:cxnLst/>
            <a:rect l="l" t="t" r="r" b="b"/>
            <a:pathLst>
              <a:path w="1394459" h="495300">
                <a:moveTo>
                  <a:pt x="0" y="82550"/>
                </a:moveTo>
                <a:lnTo>
                  <a:pt x="6486" y="50417"/>
                </a:lnTo>
                <a:lnTo>
                  <a:pt x="24177" y="24177"/>
                </a:lnTo>
                <a:lnTo>
                  <a:pt x="50417" y="6486"/>
                </a:lnTo>
                <a:lnTo>
                  <a:pt x="82550" y="0"/>
                </a:lnTo>
                <a:lnTo>
                  <a:pt x="1311909" y="0"/>
                </a:lnTo>
                <a:lnTo>
                  <a:pt x="1344042" y="6486"/>
                </a:lnTo>
                <a:lnTo>
                  <a:pt x="1370282" y="24177"/>
                </a:lnTo>
                <a:lnTo>
                  <a:pt x="1387973" y="50417"/>
                </a:lnTo>
                <a:lnTo>
                  <a:pt x="1394459" y="82550"/>
                </a:lnTo>
                <a:lnTo>
                  <a:pt x="1394459" y="412750"/>
                </a:lnTo>
                <a:lnTo>
                  <a:pt x="1387973" y="444882"/>
                </a:lnTo>
                <a:lnTo>
                  <a:pt x="1370282" y="471122"/>
                </a:lnTo>
                <a:lnTo>
                  <a:pt x="1344042" y="488813"/>
                </a:lnTo>
                <a:lnTo>
                  <a:pt x="1311909" y="495300"/>
                </a:lnTo>
                <a:lnTo>
                  <a:pt x="82550" y="495300"/>
                </a:lnTo>
                <a:lnTo>
                  <a:pt x="50417" y="488813"/>
                </a:lnTo>
                <a:lnTo>
                  <a:pt x="24177" y="471122"/>
                </a:lnTo>
                <a:lnTo>
                  <a:pt x="6486" y="444882"/>
                </a:lnTo>
                <a:lnTo>
                  <a:pt x="0" y="412750"/>
                </a:lnTo>
                <a:lnTo>
                  <a:pt x="0" y="82550"/>
                </a:lnTo>
                <a:close/>
              </a:path>
            </a:pathLst>
          </a:custGeom>
          <a:ln w="12700">
            <a:solidFill>
              <a:srgbClr val="4B28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0475214" y="1167765"/>
            <a:ext cx="10369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SEMESTER</a:t>
            </a:r>
            <a:r>
              <a:rPr sz="900" spc="40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V</a:t>
            </a:r>
            <a:r>
              <a:rPr sz="900" spc="-2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dirty="0">
                <a:solidFill>
                  <a:srgbClr val="6A391F"/>
                </a:solidFill>
                <a:latin typeface="Constantia"/>
                <a:cs typeface="Constantia"/>
              </a:rPr>
              <a:t>&amp;</a:t>
            </a:r>
            <a:r>
              <a:rPr sz="900" spc="-1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900" spc="-25" dirty="0">
                <a:solidFill>
                  <a:srgbClr val="6A391F"/>
                </a:solidFill>
                <a:latin typeface="Constantia"/>
                <a:cs typeface="Constantia"/>
              </a:rPr>
              <a:t>VII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833370" y="1824989"/>
            <a:ext cx="8204834" cy="3964940"/>
          </a:xfrm>
          <a:custGeom>
            <a:avLst/>
            <a:gdLst/>
            <a:ahLst/>
            <a:cxnLst/>
            <a:rect l="l" t="t" r="r" b="b"/>
            <a:pathLst>
              <a:path w="8204834" h="3964940">
                <a:moveTo>
                  <a:pt x="76200" y="3605403"/>
                </a:moveTo>
                <a:lnTo>
                  <a:pt x="44450" y="3605403"/>
                </a:lnTo>
                <a:lnTo>
                  <a:pt x="44450" y="2011680"/>
                </a:lnTo>
                <a:lnTo>
                  <a:pt x="31750" y="2011680"/>
                </a:lnTo>
                <a:lnTo>
                  <a:pt x="31750" y="3605403"/>
                </a:lnTo>
                <a:lnTo>
                  <a:pt x="0" y="3605403"/>
                </a:lnTo>
                <a:lnTo>
                  <a:pt x="38100" y="3681603"/>
                </a:lnTo>
                <a:lnTo>
                  <a:pt x="69850" y="3618103"/>
                </a:lnTo>
                <a:lnTo>
                  <a:pt x="76200" y="3605403"/>
                </a:lnTo>
                <a:close/>
              </a:path>
              <a:path w="8204834" h="3964940">
                <a:moveTo>
                  <a:pt x="1146937" y="1763522"/>
                </a:moveTo>
                <a:lnTo>
                  <a:pt x="1134237" y="1757172"/>
                </a:lnTo>
                <a:lnTo>
                  <a:pt x="1070737" y="1725422"/>
                </a:lnTo>
                <a:lnTo>
                  <a:pt x="1070737" y="1757172"/>
                </a:lnTo>
                <a:lnTo>
                  <a:pt x="722249" y="1757172"/>
                </a:lnTo>
                <a:lnTo>
                  <a:pt x="722249" y="387350"/>
                </a:lnTo>
                <a:lnTo>
                  <a:pt x="722249" y="386080"/>
                </a:lnTo>
                <a:lnTo>
                  <a:pt x="725932" y="386080"/>
                </a:lnTo>
                <a:lnTo>
                  <a:pt x="725932" y="379730"/>
                </a:lnTo>
                <a:lnTo>
                  <a:pt x="725932" y="373380"/>
                </a:lnTo>
                <a:lnTo>
                  <a:pt x="725932" y="280670"/>
                </a:lnTo>
                <a:lnTo>
                  <a:pt x="1025144" y="280670"/>
                </a:lnTo>
                <a:lnTo>
                  <a:pt x="1025144" y="312420"/>
                </a:lnTo>
                <a:lnTo>
                  <a:pt x="1088644" y="280670"/>
                </a:lnTo>
                <a:lnTo>
                  <a:pt x="1101344" y="274320"/>
                </a:lnTo>
                <a:lnTo>
                  <a:pt x="1088644" y="267970"/>
                </a:lnTo>
                <a:lnTo>
                  <a:pt x="1025144" y="236220"/>
                </a:lnTo>
                <a:lnTo>
                  <a:pt x="1025144" y="267970"/>
                </a:lnTo>
                <a:lnTo>
                  <a:pt x="713232" y="267970"/>
                </a:lnTo>
                <a:lnTo>
                  <a:pt x="713232" y="373380"/>
                </a:lnTo>
                <a:lnTo>
                  <a:pt x="337820" y="373380"/>
                </a:lnTo>
                <a:lnTo>
                  <a:pt x="337820" y="374650"/>
                </a:lnTo>
                <a:lnTo>
                  <a:pt x="337820" y="386080"/>
                </a:lnTo>
                <a:lnTo>
                  <a:pt x="337820" y="387350"/>
                </a:lnTo>
                <a:lnTo>
                  <a:pt x="709549" y="387350"/>
                </a:lnTo>
                <a:lnTo>
                  <a:pt x="709549" y="1769872"/>
                </a:lnTo>
                <a:lnTo>
                  <a:pt x="1070737" y="1769872"/>
                </a:lnTo>
                <a:lnTo>
                  <a:pt x="1070737" y="1801622"/>
                </a:lnTo>
                <a:lnTo>
                  <a:pt x="1134237" y="1769872"/>
                </a:lnTo>
                <a:lnTo>
                  <a:pt x="1146937" y="1763522"/>
                </a:lnTo>
                <a:close/>
              </a:path>
              <a:path w="8204834" h="3964940">
                <a:moveTo>
                  <a:pt x="1662430" y="2900934"/>
                </a:moveTo>
                <a:lnTo>
                  <a:pt x="1649730" y="2900934"/>
                </a:lnTo>
                <a:lnTo>
                  <a:pt x="1649730" y="2939034"/>
                </a:lnTo>
                <a:lnTo>
                  <a:pt x="1662430" y="2939034"/>
                </a:lnTo>
                <a:lnTo>
                  <a:pt x="1662430" y="2900934"/>
                </a:lnTo>
                <a:close/>
              </a:path>
              <a:path w="8204834" h="3964940">
                <a:moveTo>
                  <a:pt x="1662430" y="2850134"/>
                </a:moveTo>
                <a:lnTo>
                  <a:pt x="1649730" y="2850134"/>
                </a:lnTo>
                <a:lnTo>
                  <a:pt x="1649730" y="2888234"/>
                </a:lnTo>
                <a:lnTo>
                  <a:pt x="1662430" y="2888234"/>
                </a:lnTo>
                <a:lnTo>
                  <a:pt x="1662430" y="2850134"/>
                </a:lnTo>
                <a:close/>
              </a:path>
              <a:path w="8204834" h="3964940">
                <a:moveTo>
                  <a:pt x="1662430" y="2799334"/>
                </a:moveTo>
                <a:lnTo>
                  <a:pt x="1649730" y="2799334"/>
                </a:lnTo>
                <a:lnTo>
                  <a:pt x="1649730" y="2837434"/>
                </a:lnTo>
                <a:lnTo>
                  <a:pt x="1662430" y="2837434"/>
                </a:lnTo>
                <a:lnTo>
                  <a:pt x="1662430" y="2799334"/>
                </a:lnTo>
                <a:close/>
              </a:path>
              <a:path w="8204834" h="3964940">
                <a:moveTo>
                  <a:pt x="1662430" y="2748534"/>
                </a:moveTo>
                <a:lnTo>
                  <a:pt x="1649730" y="2748534"/>
                </a:lnTo>
                <a:lnTo>
                  <a:pt x="1649730" y="2786634"/>
                </a:lnTo>
                <a:lnTo>
                  <a:pt x="1662430" y="2786634"/>
                </a:lnTo>
                <a:lnTo>
                  <a:pt x="1662430" y="2748534"/>
                </a:lnTo>
                <a:close/>
              </a:path>
              <a:path w="8204834" h="3964940">
                <a:moveTo>
                  <a:pt x="1662430" y="2697734"/>
                </a:moveTo>
                <a:lnTo>
                  <a:pt x="1649730" y="2697734"/>
                </a:lnTo>
                <a:lnTo>
                  <a:pt x="1649730" y="2735834"/>
                </a:lnTo>
                <a:lnTo>
                  <a:pt x="1662430" y="2735834"/>
                </a:lnTo>
                <a:lnTo>
                  <a:pt x="1662430" y="2697734"/>
                </a:lnTo>
                <a:close/>
              </a:path>
              <a:path w="8204834" h="3964940">
                <a:moveTo>
                  <a:pt x="1662430" y="2646934"/>
                </a:moveTo>
                <a:lnTo>
                  <a:pt x="1649730" y="2646934"/>
                </a:lnTo>
                <a:lnTo>
                  <a:pt x="1649730" y="2685034"/>
                </a:lnTo>
                <a:lnTo>
                  <a:pt x="1662430" y="2685034"/>
                </a:lnTo>
                <a:lnTo>
                  <a:pt x="1662430" y="2646934"/>
                </a:lnTo>
                <a:close/>
              </a:path>
              <a:path w="8204834" h="3964940">
                <a:moveTo>
                  <a:pt x="1662430" y="2596134"/>
                </a:moveTo>
                <a:lnTo>
                  <a:pt x="1649730" y="2596134"/>
                </a:lnTo>
                <a:lnTo>
                  <a:pt x="1649730" y="2634234"/>
                </a:lnTo>
                <a:lnTo>
                  <a:pt x="1662430" y="2634234"/>
                </a:lnTo>
                <a:lnTo>
                  <a:pt x="1662430" y="2596134"/>
                </a:lnTo>
                <a:close/>
              </a:path>
              <a:path w="8204834" h="3964940">
                <a:moveTo>
                  <a:pt x="1662430" y="2545334"/>
                </a:moveTo>
                <a:lnTo>
                  <a:pt x="1649730" y="2545334"/>
                </a:lnTo>
                <a:lnTo>
                  <a:pt x="1649730" y="2583434"/>
                </a:lnTo>
                <a:lnTo>
                  <a:pt x="1662430" y="2583434"/>
                </a:lnTo>
                <a:lnTo>
                  <a:pt x="1662430" y="2545334"/>
                </a:lnTo>
                <a:close/>
              </a:path>
              <a:path w="8204834" h="3964940">
                <a:moveTo>
                  <a:pt x="1662430" y="2494534"/>
                </a:moveTo>
                <a:lnTo>
                  <a:pt x="1649730" y="2494534"/>
                </a:lnTo>
                <a:lnTo>
                  <a:pt x="1649730" y="2532634"/>
                </a:lnTo>
                <a:lnTo>
                  <a:pt x="1662430" y="2532634"/>
                </a:lnTo>
                <a:lnTo>
                  <a:pt x="1662430" y="2494534"/>
                </a:lnTo>
                <a:close/>
              </a:path>
              <a:path w="8204834" h="3964940">
                <a:moveTo>
                  <a:pt x="1662430" y="2443734"/>
                </a:moveTo>
                <a:lnTo>
                  <a:pt x="1649730" y="2443734"/>
                </a:lnTo>
                <a:lnTo>
                  <a:pt x="1649730" y="2481834"/>
                </a:lnTo>
                <a:lnTo>
                  <a:pt x="1662430" y="2481834"/>
                </a:lnTo>
                <a:lnTo>
                  <a:pt x="1662430" y="2443734"/>
                </a:lnTo>
                <a:close/>
              </a:path>
              <a:path w="8204834" h="3964940">
                <a:moveTo>
                  <a:pt x="1662430" y="2392934"/>
                </a:moveTo>
                <a:lnTo>
                  <a:pt x="1649730" y="2392934"/>
                </a:lnTo>
                <a:lnTo>
                  <a:pt x="1649730" y="2431034"/>
                </a:lnTo>
                <a:lnTo>
                  <a:pt x="1662430" y="2431034"/>
                </a:lnTo>
                <a:lnTo>
                  <a:pt x="1662430" y="2392934"/>
                </a:lnTo>
                <a:close/>
              </a:path>
              <a:path w="8204834" h="3964940">
                <a:moveTo>
                  <a:pt x="1662430" y="2342134"/>
                </a:moveTo>
                <a:lnTo>
                  <a:pt x="1649730" y="2342134"/>
                </a:lnTo>
                <a:lnTo>
                  <a:pt x="1649730" y="2380234"/>
                </a:lnTo>
                <a:lnTo>
                  <a:pt x="1662430" y="2380234"/>
                </a:lnTo>
                <a:lnTo>
                  <a:pt x="1662430" y="2342134"/>
                </a:lnTo>
                <a:close/>
              </a:path>
              <a:path w="8204834" h="3964940">
                <a:moveTo>
                  <a:pt x="1662430" y="2291334"/>
                </a:moveTo>
                <a:lnTo>
                  <a:pt x="1649730" y="2291334"/>
                </a:lnTo>
                <a:lnTo>
                  <a:pt x="1649730" y="2329434"/>
                </a:lnTo>
                <a:lnTo>
                  <a:pt x="1662430" y="2329434"/>
                </a:lnTo>
                <a:lnTo>
                  <a:pt x="1662430" y="2291334"/>
                </a:lnTo>
                <a:close/>
              </a:path>
              <a:path w="8204834" h="3964940">
                <a:moveTo>
                  <a:pt x="1662430" y="2240534"/>
                </a:moveTo>
                <a:lnTo>
                  <a:pt x="1649730" y="2240534"/>
                </a:lnTo>
                <a:lnTo>
                  <a:pt x="1649730" y="2278634"/>
                </a:lnTo>
                <a:lnTo>
                  <a:pt x="1662430" y="2278634"/>
                </a:lnTo>
                <a:lnTo>
                  <a:pt x="1662430" y="2240534"/>
                </a:lnTo>
                <a:close/>
              </a:path>
              <a:path w="8204834" h="3964940">
                <a:moveTo>
                  <a:pt x="1662430" y="2189734"/>
                </a:moveTo>
                <a:lnTo>
                  <a:pt x="1649730" y="2189734"/>
                </a:lnTo>
                <a:lnTo>
                  <a:pt x="1649730" y="2227834"/>
                </a:lnTo>
                <a:lnTo>
                  <a:pt x="1662430" y="2227834"/>
                </a:lnTo>
                <a:lnTo>
                  <a:pt x="1662430" y="2189734"/>
                </a:lnTo>
                <a:close/>
              </a:path>
              <a:path w="8204834" h="3964940">
                <a:moveTo>
                  <a:pt x="1662430" y="2138934"/>
                </a:moveTo>
                <a:lnTo>
                  <a:pt x="1649730" y="2138934"/>
                </a:lnTo>
                <a:lnTo>
                  <a:pt x="1649730" y="2177034"/>
                </a:lnTo>
                <a:lnTo>
                  <a:pt x="1662430" y="2177034"/>
                </a:lnTo>
                <a:lnTo>
                  <a:pt x="1662430" y="2138934"/>
                </a:lnTo>
                <a:close/>
              </a:path>
              <a:path w="8204834" h="3964940">
                <a:moveTo>
                  <a:pt x="1662430" y="2088134"/>
                </a:moveTo>
                <a:lnTo>
                  <a:pt x="1649730" y="2088134"/>
                </a:lnTo>
                <a:lnTo>
                  <a:pt x="1649730" y="2126234"/>
                </a:lnTo>
                <a:lnTo>
                  <a:pt x="1662430" y="2126234"/>
                </a:lnTo>
                <a:lnTo>
                  <a:pt x="1662430" y="2088134"/>
                </a:lnTo>
                <a:close/>
              </a:path>
              <a:path w="8204834" h="3964940">
                <a:moveTo>
                  <a:pt x="1694180" y="2087880"/>
                </a:moveTo>
                <a:lnTo>
                  <a:pt x="1687957" y="2075434"/>
                </a:lnTo>
                <a:lnTo>
                  <a:pt x="1687830" y="2075180"/>
                </a:lnTo>
                <a:lnTo>
                  <a:pt x="1656080" y="2011680"/>
                </a:lnTo>
                <a:lnTo>
                  <a:pt x="1617980" y="2087880"/>
                </a:lnTo>
                <a:lnTo>
                  <a:pt x="1694180" y="2087880"/>
                </a:lnTo>
                <a:close/>
              </a:path>
              <a:path w="8204834" h="3964940">
                <a:moveTo>
                  <a:pt x="2734310" y="3926840"/>
                </a:moveTo>
                <a:lnTo>
                  <a:pt x="2721610" y="3920490"/>
                </a:lnTo>
                <a:lnTo>
                  <a:pt x="2658110" y="3888740"/>
                </a:lnTo>
                <a:lnTo>
                  <a:pt x="2658110" y="3920490"/>
                </a:lnTo>
                <a:lnTo>
                  <a:pt x="546100" y="3920490"/>
                </a:lnTo>
                <a:lnTo>
                  <a:pt x="546100" y="3933190"/>
                </a:lnTo>
                <a:lnTo>
                  <a:pt x="2658110" y="3933190"/>
                </a:lnTo>
                <a:lnTo>
                  <a:pt x="2658110" y="3964940"/>
                </a:lnTo>
                <a:lnTo>
                  <a:pt x="2721610" y="3933190"/>
                </a:lnTo>
                <a:lnTo>
                  <a:pt x="2734310" y="3926840"/>
                </a:lnTo>
                <a:close/>
              </a:path>
              <a:path w="8204834" h="3964940">
                <a:moveTo>
                  <a:pt x="3342005" y="1849628"/>
                </a:moveTo>
                <a:lnTo>
                  <a:pt x="3341624" y="1849628"/>
                </a:lnTo>
                <a:lnTo>
                  <a:pt x="3341878" y="1849120"/>
                </a:lnTo>
                <a:lnTo>
                  <a:pt x="3310255" y="1849120"/>
                </a:lnTo>
                <a:lnTo>
                  <a:pt x="3310255" y="1769110"/>
                </a:lnTo>
                <a:lnTo>
                  <a:pt x="3310255" y="1762760"/>
                </a:lnTo>
                <a:lnTo>
                  <a:pt x="3310255" y="1756410"/>
                </a:lnTo>
                <a:lnTo>
                  <a:pt x="3310128" y="1756410"/>
                </a:lnTo>
                <a:lnTo>
                  <a:pt x="3310128" y="280670"/>
                </a:lnTo>
                <a:lnTo>
                  <a:pt x="3310128" y="274320"/>
                </a:lnTo>
                <a:lnTo>
                  <a:pt x="3310128" y="267970"/>
                </a:lnTo>
                <a:lnTo>
                  <a:pt x="2118360" y="267970"/>
                </a:lnTo>
                <a:lnTo>
                  <a:pt x="2118360" y="280670"/>
                </a:lnTo>
                <a:lnTo>
                  <a:pt x="3297428" y="280670"/>
                </a:lnTo>
                <a:lnTo>
                  <a:pt x="3297428" y="1756410"/>
                </a:lnTo>
                <a:lnTo>
                  <a:pt x="2164080" y="1756410"/>
                </a:lnTo>
                <a:lnTo>
                  <a:pt x="2164080" y="1769110"/>
                </a:lnTo>
                <a:lnTo>
                  <a:pt x="3297428" y="1769110"/>
                </a:lnTo>
                <a:lnTo>
                  <a:pt x="3297428" y="1849120"/>
                </a:lnTo>
                <a:lnTo>
                  <a:pt x="3265678" y="1849120"/>
                </a:lnTo>
                <a:lnTo>
                  <a:pt x="3265932" y="1849628"/>
                </a:lnTo>
                <a:lnTo>
                  <a:pt x="3265805" y="1849628"/>
                </a:lnTo>
                <a:lnTo>
                  <a:pt x="3303905" y="1925828"/>
                </a:lnTo>
                <a:lnTo>
                  <a:pt x="3335655" y="1862328"/>
                </a:lnTo>
                <a:lnTo>
                  <a:pt x="3342005" y="1849628"/>
                </a:lnTo>
                <a:close/>
              </a:path>
              <a:path w="8204834" h="3964940">
                <a:moveTo>
                  <a:pt x="4358767" y="43180"/>
                </a:moveTo>
                <a:lnTo>
                  <a:pt x="4346067" y="36830"/>
                </a:lnTo>
                <a:lnTo>
                  <a:pt x="4282567" y="5080"/>
                </a:lnTo>
                <a:lnTo>
                  <a:pt x="4282567" y="36830"/>
                </a:lnTo>
                <a:lnTo>
                  <a:pt x="4150360" y="36830"/>
                </a:lnTo>
                <a:lnTo>
                  <a:pt x="4150360" y="3922001"/>
                </a:lnTo>
                <a:lnTo>
                  <a:pt x="3954780" y="3922001"/>
                </a:lnTo>
                <a:lnTo>
                  <a:pt x="3954780" y="3934701"/>
                </a:lnTo>
                <a:lnTo>
                  <a:pt x="4163060" y="3934701"/>
                </a:lnTo>
                <a:lnTo>
                  <a:pt x="4163060" y="3928351"/>
                </a:lnTo>
                <a:lnTo>
                  <a:pt x="4163060" y="3922001"/>
                </a:lnTo>
                <a:lnTo>
                  <a:pt x="4163060" y="49530"/>
                </a:lnTo>
                <a:lnTo>
                  <a:pt x="4282567" y="49530"/>
                </a:lnTo>
                <a:lnTo>
                  <a:pt x="4282567" y="81280"/>
                </a:lnTo>
                <a:lnTo>
                  <a:pt x="4346067" y="49530"/>
                </a:lnTo>
                <a:lnTo>
                  <a:pt x="4358767" y="43180"/>
                </a:lnTo>
                <a:close/>
              </a:path>
              <a:path w="8204834" h="3964940">
                <a:moveTo>
                  <a:pt x="4907280" y="3624199"/>
                </a:moveTo>
                <a:lnTo>
                  <a:pt x="4875530" y="3624199"/>
                </a:lnTo>
                <a:lnTo>
                  <a:pt x="4875530" y="2428240"/>
                </a:lnTo>
                <a:lnTo>
                  <a:pt x="4862830" y="2428240"/>
                </a:lnTo>
                <a:lnTo>
                  <a:pt x="4862830" y="3624199"/>
                </a:lnTo>
                <a:lnTo>
                  <a:pt x="4831080" y="3624199"/>
                </a:lnTo>
                <a:lnTo>
                  <a:pt x="4869180" y="3700399"/>
                </a:lnTo>
                <a:lnTo>
                  <a:pt x="4900930" y="3636899"/>
                </a:lnTo>
                <a:lnTo>
                  <a:pt x="4907280" y="3624199"/>
                </a:lnTo>
                <a:close/>
              </a:path>
              <a:path w="8204834" h="3964940">
                <a:moveTo>
                  <a:pt x="4907280" y="1857248"/>
                </a:moveTo>
                <a:lnTo>
                  <a:pt x="4875530" y="1857248"/>
                </a:lnTo>
                <a:lnTo>
                  <a:pt x="4875530" y="289560"/>
                </a:lnTo>
                <a:lnTo>
                  <a:pt x="4862830" y="289560"/>
                </a:lnTo>
                <a:lnTo>
                  <a:pt x="4862830" y="1857248"/>
                </a:lnTo>
                <a:lnTo>
                  <a:pt x="4831080" y="1857248"/>
                </a:lnTo>
                <a:lnTo>
                  <a:pt x="4869180" y="1933448"/>
                </a:lnTo>
                <a:lnTo>
                  <a:pt x="4900930" y="1869948"/>
                </a:lnTo>
                <a:lnTo>
                  <a:pt x="4907280" y="1857248"/>
                </a:lnTo>
                <a:close/>
              </a:path>
              <a:path w="8204834" h="3964940">
                <a:moveTo>
                  <a:pt x="5734177" y="38100"/>
                </a:moveTo>
                <a:lnTo>
                  <a:pt x="5721477" y="31750"/>
                </a:lnTo>
                <a:lnTo>
                  <a:pt x="5657977" y="0"/>
                </a:lnTo>
                <a:lnTo>
                  <a:pt x="5657977" y="31750"/>
                </a:lnTo>
                <a:lnTo>
                  <a:pt x="5582412" y="31750"/>
                </a:lnTo>
                <a:lnTo>
                  <a:pt x="5582412" y="3941673"/>
                </a:lnTo>
                <a:lnTo>
                  <a:pt x="5443220" y="3941673"/>
                </a:lnTo>
                <a:lnTo>
                  <a:pt x="5443220" y="3954373"/>
                </a:lnTo>
                <a:lnTo>
                  <a:pt x="5595112" y="3954373"/>
                </a:lnTo>
                <a:lnTo>
                  <a:pt x="5595112" y="3948023"/>
                </a:lnTo>
                <a:lnTo>
                  <a:pt x="5595112" y="3941673"/>
                </a:lnTo>
                <a:lnTo>
                  <a:pt x="5595112" y="44450"/>
                </a:lnTo>
                <a:lnTo>
                  <a:pt x="5657977" y="44450"/>
                </a:lnTo>
                <a:lnTo>
                  <a:pt x="5657977" y="76200"/>
                </a:lnTo>
                <a:lnTo>
                  <a:pt x="5721477" y="44450"/>
                </a:lnTo>
                <a:lnTo>
                  <a:pt x="5734177" y="38100"/>
                </a:lnTo>
                <a:close/>
              </a:path>
              <a:path w="8204834" h="3964940">
                <a:moveTo>
                  <a:pt x="6479159" y="1849755"/>
                </a:moveTo>
                <a:lnTo>
                  <a:pt x="6447447" y="1849970"/>
                </a:lnTo>
                <a:lnTo>
                  <a:pt x="6437630" y="327660"/>
                </a:lnTo>
                <a:lnTo>
                  <a:pt x="6424930" y="327660"/>
                </a:lnTo>
                <a:lnTo>
                  <a:pt x="6434747" y="1850059"/>
                </a:lnTo>
                <a:lnTo>
                  <a:pt x="6402959" y="1850263"/>
                </a:lnTo>
                <a:lnTo>
                  <a:pt x="6441567" y="1926209"/>
                </a:lnTo>
                <a:lnTo>
                  <a:pt x="6472720" y="1862836"/>
                </a:lnTo>
                <a:lnTo>
                  <a:pt x="6479159" y="1849755"/>
                </a:lnTo>
                <a:close/>
              </a:path>
              <a:path w="8204834" h="3964940">
                <a:moveTo>
                  <a:pt x="6479540" y="3605022"/>
                </a:moveTo>
                <a:lnTo>
                  <a:pt x="6447790" y="3605022"/>
                </a:lnTo>
                <a:lnTo>
                  <a:pt x="6447790" y="2504440"/>
                </a:lnTo>
                <a:lnTo>
                  <a:pt x="6435090" y="2504440"/>
                </a:lnTo>
                <a:lnTo>
                  <a:pt x="6435090" y="3605022"/>
                </a:lnTo>
                <a:lnTo>
                  <a:pt x="6403340" y="3605022"/>
                </a:lnTo>
                <a:lnTo>
                  <a:pt x="6441440" y="3681222"/>
                </a:lnTo>
                <a:lnTo>
                  <a:pt x="6473190" y="3617722"/>
                </a:lnTo>
                <a:lnTo>
                  <a:pt x="6479540" y="3605022"/>
                </a:lnTo>
                <a:close/>
              </a:path>
              <a:path w="8204834" h="3964940">
                <a:moveTo>
                  <a:pt x="7464933" y="83820"/>
                </a:moveTo>
                <a:lnTo>
                  <a:pt x="7452233" y="77470"/>
                </a:lnTo>
                <a:lnTo>
                  <a:pt x="7388733" y="45720"/>
                </a:lnTo>
                <a:lnTo>
                  <a:pt x="7388733" y="77470"/>
                </a:lnTo>
                <a:lnTo>
                  <a:pt x="7235063" y="77470"/>
                </a:lnTo>
                <a:lnTo>
                  <a:pt x="7235063" y="3921391"/>
                </a:lnTo>
                <a:lnTo>
                  <a:pt x="7018020" y="3921391"/>
                </a:lnTo>
                <a:lnTo>
                  <a:pt x="7018020" y="3934091"/>
                </a:lnTo>
                <a:lnTo>
                  <a:pt x="7247763" y="3934091"/>
                </a:lnTo>
                <a:lnTo>
                  <a:pt x="7247763" y="3927741"/>
                </a:lnTo>
                <a:lnTo>
                  <a:pt x="7247763" y="3921391"/>
                </a:lnTo>
                <a:lnTo>
                  <a:pt x="7247763" y="90170"/>
                </a:lnTo>
                <a:lnTo>
                  <a:pt x="7388733" y="90170"/>
                </a:lnTo>
                <a:lnTo>
                  <a:pt x="7388733" y="121920"/>
                </a:lnTo>
                <a:lnTo>
                  <a:pt x="7452233" y="90170"/>
                </a:lnTo>
                <a:lnTo>
                  <a:pt x="7464933" y="83820"/>
                </a:lnTo>
                <a:close/>
              </a:path>
              <a:path w="8204834" h="3964940">
                <a:moveTo>
                  <a:pt x="8196707" y="1850644"/>
                </a:moveTo>
                <a:lnTo>
                  <a:pt x="8164970" y="1850593"/>
                </a:lnTo>
                <a:lnTo>
                  <a:pt x="8167370" y="373380"/>
                </a:lnTo>
                <a:lnTo>
                  <a:pt x="8154670" y="373380"/>
                </a:lnTo>
                <a:lnTo>
                  <a:pt x="8152270" y="1850580"/>
                </a:lnTo>
                <a:lnTo>
                  <a:pt x="8120507" y="1850517"/>
                </a:lnTo>
                <a:lnTo>
                  <a:pt x="8158480" y="1926844"/>
                </a:lnTo>
                <a:lnTo>
                  <a:pt x="8190331" y="1863344"/>
                </a:lnTo>
                <a:lnTo>
                  <a:pt x="8196707" y="1850644"/>
                </a:lnTo>
                <a:close/>
              </a:path>
              <a:path w="8204834" h="3964940">
                <a:moveTo>
                  <a:pt x="8204454" y="3604768"/>
                </a:moveTo>
                <a:lnTo>
                  <a:pt x="8172602" y="3605034"/>
                </a:lnTo>
                <a:lnTo>
                  <a:pt x="8164830" y="2504440"/>
                </a:lnTo>
                <a:lnTo>
                  <a:pt x="8152130" y="2504440"/>
                </a:lnTo>
                <a:lnTo>
                  <a:pt x="8159902" y="3605149"/>
                </a:lnTo>
                <a:lnTo>
                  <a:pt x="8128254" y="3605403"/>
                </a:lnTo>
                <a:lnTo>
                  <a:pt x="8166862" y="3681222"/>
                </a:lnTo>
                <a:lnTo>
                  <a:pt x="8198015" y="3617849"/>
                </a:lnTo>
                <a:lnTo>
                  <a:pt x="8204454" y="3604768"/>
                </a:lnTo>
                <a:close/>
              </a:path>
            </a:pathLst>
          </a:custGeom>
          <a:solidFill>
            <a:srgbClr val="6A39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10723626" y="6219825"/>
            <a:ext cx="1708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solidFill>
                  <a:srgbClr val="6A391F"/>
                </a:solidFill>
                <a:latin typeface="Constantia"/>
                <a:cs typeface="Constantia"/>
              </a:rPr>
              <a:t>20</a:t>
            </a:r>
            <a:endParaRPr sz="1100">
              <a:latin typeface="Constantia"/>
              <a:cs typeface="Constantia"/>
            </a:endParaRPr>
          </a:p>
        </p:txBody>
      </p:sp>
      <p:pic>
        <p:nvPicPr>
          <p:cNvPr id="50" name="Picture 49" descr="Universitas Bumigora">
            <a:extLst>
              <a:ext uri="{FF2B5EF4-FFF2-40B4-BE49-F238E27FC236}">
                <a16:creationId xmlns:a16="http://schemas.microsoft.com/office/drawing/2014/main" id="{1655CAC9-8751-4E69-11B9-9E97A7F04C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810364"/>
              </p:ext>
            </p:extLst>
          </p:nvPr>
        </p:nvGraphicFramePr>
        <p:xfrm>
          <a:off x="1363599" y="1441450"/>
          <a:ext cx="9750425" cy="4241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NO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A391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STANDAR</a:t>
                      </a:r>
                      <a:r>
                        <a:rPr sz="1800" b="1" spc="-7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OPERASI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PROSEDUR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A391F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HALAMAN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A39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10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IZIN</a:t>
                      </a:r>
                      <a:r>
                        <a:rPr sz="1800" spc="-4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PENYELENGGARAAN</a:t>
                      </a:r>
                      <a:r>
                        <a:rPr sz="1800" spc="-5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KEGIATAN</a:t>
                      </a:r>
                      <a:r>
                        <a:rPr sz="1800" spc="-4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12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11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PENGAJUAN</a:t>
                      </a:r>
                      <a:r>
                        <a:rPr sz="1800" spc="-5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BEASISWA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13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12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LAYANAN</a:t>
                      </a:r>
                      <a:r>
                        <a:rPr sz="1800" spc="-4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KESEHATAN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14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13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LAYANAN</a:t>
                      </a:r>
                      <a:r>
                        <a:rPr sz="1800" spc="-5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BIMBINGAN</a:t>
                      </a:r>
                      <a:r>
                        <a:rPr sz="1800" spc="-3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KONSELING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15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14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PEMILIHAN</a:t>
                      </a:r>
                      <a:r>
                        <a:rPr sz="1800" spc="-6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MAHASISWA</a:t>
                      </a:r>
                      <a:r>
                        <a:rPr sz="1800" spc="-5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BERPRESTASI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16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15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7823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BEASISWA</a:t>
                      </a:r>
                      <a:r>
                        <a:rPr sz="1800" spc="-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PENGHARGAAN</a:t>
                      </a:r>
                      <a:r>
                        <a:rPr sz="1800" spc="-6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PRESTASI</a:t>
                      </a:r>
                      <a:r>
                        <a:rPr sz="1800" spc="-3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BAKAT</a:t>
                      </a:r>
                      <a:r>
                        <a:rPr sz="1800" spc="-3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MINAT</a:t>
                      </a:r>
                      <a:r>
                        <a:rPr sz="1800" spc="-6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2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DAN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KEGEMARAN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17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16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PENGHARGAAN</a:t>
                      </a:r>
                      <a:r>
                        <a:rPr sz="1800" spc="-6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PENULISAN</a:t>
                      </a:r>
                      <a:r>
                        <a:rPr sz="1800" spc="-5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ARTIKEL</a:t>
                      </a:r>
                      <a:r>
                        <a:rPr sz="1800" spc="-35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DI</a:t>
                      </a:r>
                      <a:r>
                        <a:rPr sz="1800" spc="-3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MEDIA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18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17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PELACAKAN</a:t>
                      </a:r>
                      <a:r>
                        <a:rPr sz="1800" spc="-8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ALUMNI/TRACER</a:t>
                      </a:r>
                      <a:r>
                        <a:rPr sz="1800" spc="-8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800" spc="-10" dirty="0">
                          <a:solidFill>
                            <a:srgbClr val="6A391F"/>
                          </a:solidFill>
                          <a:latin typeface="MS PGothic"/>
                          <a:cs typeface="MS PGothic"/>
                        </a:rPr>
                        <a:t>STUDY</a:t>
                      </a:r>
                      <a:endParaRPr sz="1800" dirty="0">
                        <a:latin typeface="MS PGothic"/>
                        <a:cs typeface="MS PGothic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25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19</a:t>
                      </a:r>
                      <a:endParaRPr sz="1800">
                        <a:latin typeface="Constantia"/>
                        <a:cs typeface="Constant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lang="en-US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nstantia"/>
                          <a:cs typeface="Constantia"/>
                        </a:rPr>
                        <a:t>18</a:t>
                      </a:r>
                      <a:endParaRPr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onstantia"/>
                        <a:cs typeface="Constantia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lang="en-ID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PEMBINAAN PROGRAM KREATIFITAS MAHASISWA 5 BIDANG, KT DAN GFK</a:t>
                      </a:r>
                      <a:endParaRPr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MS PGothic" panose="020B0600070205080204" pitchFamily="34" charset="-128"/>
                        <a:ea typeface="MS PGothic" panose="020B0600070205080204" pitchFamily="34" charset="-128"/>
                        <a:cs typeface="MS PGothic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endParaRPr sz="1800" dirty="0">
                        <a:latin typeface="Constantia"/>
                        <a:cs typeface="Constantia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3C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0804906" y="6219825"/>
            <a:ext cx="895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6A391F"/>
                </a:solidFill>
                <a:latin typeface="Constantia"/>
                <a:cs typeface="Constantia"/>
              </a:rPr>
              <a:t>3</a:t>
            </a:r>
            <a:endParaRPr sz="11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371840" y="1186180"/>
            <a:ext cx="1384300" cy="1701800"/>
            <a:chOff x="8371840" y="1186180"/>
            <a:chExt cx="1384300" cy="1701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2000" y="1196340"/>
              <a:ext cx="1363979" cy="13335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8376920" y="1191260"/>
              <a:ext cx="1374140" cy="1343660"/>
            </a:xfrm>
            <a:custGeom>
              <a:avLst/>
              <a:gdLst/>
              <a:ahLst/>
              <a:cxnLst/>
              <a:rect l="l" t="t" r="r" b="b"/>
              <a:pathLst>
                <a:path w="1374140" h="1343660">
                  <a:moveTo>
                    <a:pt x="0" y="1343660"/>
                  </a:moveTo>
                  <a:lnTo>
                    <a:pt x="1374140" y="1343660"/>
                  </a:lnTo>
                  <a:lnTo>
                    <a:pt x="1374140" y="0"/>
                  </a:lnTo>
                  <a:lnTo>
                    <a:pt x="0" y="0"/>
                  </a:lnTo>
                  <a:lnTo>
                    <a:pt x="0" y="1343660"/>
                  </a:lnTo>
                  <a:close/>
                </a:path>
              </a:pathLst>
            </a:custGeom>
            <a:ln w="101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383270" y="2531110"/>
              <a:ext cx="1363980" cy="350520"/>
            </a:xfrm>
            <a:custGeom>
              <a:avLst/>
              <a:gdLst/>
              <a:ahLst/>
              <a:cxnLst/>
              <a:rect l="l" t="t" r="r" b="b"/>
              <a:pathLst>
                <a:path w="1363979" h="350519">
                  <a:moveTo>
                    <a:pt x="1305559" y="0"/>
                  </a:moveTo>
                  <a:lnTo>
                    <a:pt x="58420" y="0"/>
                  </a:lnTo>
                  <a:lnTo>
                    <a:pt x="35683" y="4591"/>
                  </a:lnTo>
                  <a:lnTo>
                    <a:pt x="17113" y="17113"/>
                  </a:lnTo>
                  <a:lnTo>
                    <a:pt x="4591" y="35683"/>
                  </a:lnTo>
                  <a:lnTo>
                    <a:pt x="0" y="58419"/>
                  </a:lnTo>
                  <a:lnTo>
                    <a:pt x="0" y="292100"/>
                  </a:lnTo>
                  <a:lnTo>
                    <a:pt x="4591" y="314836"/>
                  </a:lnTo>
                  <a:lnTo>
                    <a:pt x="17113" y="333406"/>
                  </a:lnTo>
                  <a:lnTo>
                    <a:pt x="35683" y="345928"/>
                  </a:lnTo>
                  <a:lnTo>
                    <a:pt x="58420" y="350519"/>
                  </a:lnTo>
                  <a:lnTo>
                    <a:pt x="1305559" y="350519"/>
                  </a:lnTo>
                  <a:lnTo>
                    <a:pt x="1328296" y="345928"/>
                  </a:lnTo>
                  <a:lnTo>
                    <a:pt x="1346866" y="333406"/>
                  </a:lnTo>
                  <a:lnTo>
                    <a:pt x="1359388" y="314836"/>
                  </a:lnTo>
                  <a:lnTo>
                    <a:pt x="1363979" y="292100"/>
                  </a:lnTo>
                  <a:lnTo>
                    <a:pt x="1363979" y="58419"/>
                  </a:lnTo>
                  <a:lnTo>
                    <a:pt x="1359388" y="35683"/>
                  </a:lnTo>
                  <a:lnTo>
                    <a:pt x="1346866" y="17113"/>
                  </a:lnTo>
                  <a:lnTo>
                    <a:pt x="1328296" y="4591"/>
                  </a:lnTo>
                  <a:lnTo>
                    <a:pt x="1305559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83270" y="2531110"/>
              <a:ext cx="1363980" cy="350520"/>
            </a:xfrm>
            <a:custGeom>
              <a:avLst/>
              <a:gdLst/>
              <a:ahLst/>
              <a:cxnLst/>
              <a:rect l="l" t="t" r="r" b="b"/>
              <a:pathLst>
                <a:path w="1363979" h="350519">
                  <a:moveTo>
                    <a:pt x="0" y="58419"/>
                  </a:moveTo>
                  <a:lnTo>
                    <a:pt x="4591" y="35683"/>
                  </a:lnTo>
                  <a:lnTo>
                    <a:pt x="17113" y="17113"/>
                  </a:lnTo>
                  <a:lnTo>
                    <a:pt x="35683" y="4591"/>
                  </a:lnTo>
                  <a:lnTo>
                    <a:pt x="58420" y="0"/>
                  </a:lnTo>
                  <a:lnTo>
                    <a:pt x="1305559" y="0"/>
                  </a:lnTo>
                  <a:lnTo>
                    <a:pt x="1328296" y="4591"/>
                  </a:lnTo>
                  <a:lnTo>
                    <a:pt x="1346866" y="17113"/>
                  </a:lnTo>
                  <a:lnTo>
                    <a:pt x="1359388" y="35683"/>
                  </a:lnTo>
                  <a:lnTo>
                    <a:pt x="1363979" y="58419"/>
                  </a:lnTo>
                  <a:lnTo>
                    <a:pt x="1363979" y="292100"/>
                  </a:lnTo>
                  <a:lnTo>
                    <a:pt x="1359388" y="314836"/>
                  </a:lnTo>
                  <a:lnTo>
                    <a:pt x="1346866" y="333406"/>
                  </a:lnTo>
                  <a:lnTo>
                    <a:pt x="1328296" y="345928"/>
                  </a:lnTo>
                  <a:lnTo>
                    <a:pt x="1305559" y="350519"/>
                  </a:lnTo>
                  <a:lnTo>
                    <a:pt x="58420" y="350519"/>
                  </a:lnTo>
                  <a:lnTo>
                    <a:pt x="35683" y="345928"/>
                  </a:lnTo>
                  <a:lnTo>
                    <a:pt x="17113" y="333406"/>
                  </a:lnTo>
                  <a:lnTo>
                    <a:pt x="4591" y="314836"/>
                  </a:lnTo>
                  <a:lnTo>
                    <a:pt x="0" y="292100"/>
                  </a:lnTo>
                  <a:lnTo>
                    <a:pt x="0" y="584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385565" y="2598420"/>
            <a:ext cx="135699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LULUS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358640" y="1186180"/>
            <a:ext cx="1308100" cy="1701800"/>
            <a:chOff x="4358640" y="1186180"/>
            <a:chExt cx="1308100" cy="170180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68800" y="1196340"/>
              <a:ext cx="1287779" cy="136143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363720" y="1191260"/>
              <a:ext cx="1297940" cy="1371600"/>
            </a:xfrm>
            <a:custGeom>
              <a:avLst/>
              <a:gdLst/>
              <a:ahLst/>
              <a:cxnLst/>
              <a:rect l="l" t="t" r="r" b="b"/>
              <a:pathLst>
                <a:path w="1297939" h="1371600">
                  <a:moveTo>
                    <a:pt x="0" y="1371600"/>
                  </a:moveTo>
                  <a:lnTo>
                    <a:pt x="1297939" y="1371600"/>
                  </a:lnTo>
                  <a:lnTo>
                    <a:pt x="1297939" y="0"/>
                  </a:lnTo>
                  <a:lnTo>
                    <a:pt x="0" y="0"/>
                  </a:lnTo>
                  <a:lnTo>
                    <a:pt x="0" y="1371600"/>
                  </a:lnTo>
                  <a:close/>
                </a:path>
              </a:pathLst>
            </a:custGeom>
            <a:ln w="101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370070" y="2480310"/>
              <a:ext cx="1287780" cy="401320"/>
            </a:xfrm>
            <a:custGeom>
              <a:avLst/>
              <a:gdLst/>
              <a:ahLst/>
              <a:cxnLst/>
              <a:rect l="l" t="t" r="r" b="b"/>
              <a:pathLst>
                <a:path w="1287779" h="401319">
                  <a:moveTo>
                    <a:pt x="1220851" y="0"/>
                  </a:moveTo>
                  <a:lnTo>
                    <a:pt x="66928" y="0"/>
                  </a:lnTo>
                  <a:lnTo>
                    <a:pt x="40880" y="5260"/>
                  </a:lnTo>
                  <a:lnTo>
                    <a:pt x="19605" y="19605"/>
                  </a:lnTo>
                  <a:lnTo>
                    <a:pt x="5260" y="40880"/>
                  </a:lnTo>
                  <a:lnTo>
                    <a:pt x="0" y="66928"/>
                  </a:lnTo>
                  <a:lnTo>
                    <a:pt x="0" y="334390"/>
                  </a:lnTo>
                  <a:lnTo>
                    <a:pt x="5260" y="360439"/>
                  </a:lnTo>
                  <a:lnTo>
                    <a:pt x="19605" y="381714"/>
                  </a:lnTo>
                  <a:lnTo>
                    <a:pt x="40880" y="396059"/>
                  </a:lnTo>
                  <a:lnTo>
                    <a:pt x="66928" y="401319"/>
                  </a:lnTo>
                  <a:lnTo>
                    <a:pt x="1220851" y="401319"/>
                  </a:lnTo>
                  <a:lnTo>
                    <a:pt x="1246899" y="396059"/>
                  </a:lnTo>
                  <a:lnTo>
                    <a:pt x="1268174" y="381714"/>
                  </a:lnTo>
                  <a:lnTo>
                    <a:pt x="1282519" y="360439"/>
                  </a:lnTo>
                  <a:lnTo>
                    <a:pt x="1287779" y="334390"/>
                  </a:lnTo>
                  <a:lnTo>
                    <a:pt x="1287779" y="66928"/>
                  </a:lnTo>
                  <a:lnTo>
                    <a:pt x="1282519" y="40880"/>
                  </a:lnTo>
                  <a:lnTo>
                    <a:pt x="1268174" y="19605"/>
                  </a:lnTo>
                  <a:lnTo>
                    <a:pt x="1246899" y="5260"/>
                  </a:lnTo>
                  <a:lnTo>
                    <a:pt x="1220851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70070" y="2480310"/>
              <a:ext cx="1287780" cy="401320"/>
            </a:xfrm>
            <a:custGeom>
              <a:avLst/>
              <a:gdLst/>
              <a:ahLst/>
              <a:cxnLst/>
              <a:rect l="l" t="t" r="r" b="b"/>
              <a:pathLst>
                <a:path w="1287779" h="401319">
                  <a:moveTo>
                    <a:pt x="0" y="66928"/>
                  </a:moveTo>
                  <a:lnTo>
                    <a:pt x="5260" y="40880"/>
                  </a:lnTo>
                  <a:lnTo>
                    <a:pt x="19605" y="19605"/>
                  </a:lnTo>
                  <a:lnTo>
                    <a:pt x="40880" y="5260"/>
                  </a:lnTo>
                  <a:lnTo>
                    <a:pt x="66928" y="0"/>
                  </a:lnTo>
                  <a:lnTo>
                    <a:pt x="1220851" y="0"/>
                  </a:lnTo>
                  <a:lnTo>
                    <a:pt x="1246899" y="5260"/>
                  </a:lnTo>
                  <a:lnTo>
                    <a:pt x="1268174" y="19605"/>
                  </a:lnTo>
                  <a:lnTo>
                    <a:pt x="1282519" y="40880"/>
                  </a:lnTo>
                  <a:lnTo>
                    <a:pt x="1287779" y="66928"/>
                  </a:lnTo>
                  <a:lnTo>
                    <a:pt x="1287779" y="334390"/>
                  </a:lnTo>
                  <a:lnTo>
                    <a:pt x="1282519" y="360439"/>
                  </a:lnTo>
                  <a:lnTo>
                    <a:pt x="1268174" y="381714"/>
                  </a:lnTo>
                  <a:lnTo>
                    <a:pt x="1246899" y="396059"/>
                  </a:lnTo>
                  <a:lnTo>
                    <a:pt x="1220851" y="401319"/>
                  </a:lnTo>
                  <a:lnTo>
                    <a:pt x="66928" y="401319"/>
                  </a:lnTo>
                  <a:lnTo>
                    <a:pt x="40880" y="396059"/>
                  </a:lnTo>
                  <a:lnTo>
                    <a:pt x="19605" y="381714"/>
                  </a:lnTo>
                  <a:lnTo>
                    <a:pt x="5260" y="360439"/>
                  </a:lnTo>
                  <a:lnTo>
                    <a:pt x="0" y="334390"/>
                  </a:lnTo>
                  <a:lnTo>
                    <a:pt x="0" y="6692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735829" y="2573020"/>
            <a:ext cx="5524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KULIAH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921000" y="1186180"/>
            <a:ext cx="1160780" cy="1701800"/>
            <a:chOff x="2921000" y="1186180"/>
            <a:chExt cx="1160780" cy="170180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31160" y="1196340"/>
              <a:ext cx="1140460" cy="131826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926080" y="1191260"/>
              <a:ext cx="1150620" cy="1328420"/>
            </a:xfrm>
            <a:custGeom>
              <a:avLst/>
              <a:gdLst/>
              <a:ahLst/>
              <a:cxnLst/>
              <a:rect l="l" t="t" r="r" b="b"/>
              <a:pathLst>
                <a:path w="1150620" h="1328420">
                  <a:moveTo>
                    <a:pt x="0" y="1328420"/>
                  </a:moveTo>
                  <a:lnTo>
                    <a:pt x="1150620" y="1328420"/>
                  </a:lnTo>
                  <a:lnTo>
                    <a:pt x="1150620" y="0"/>
                  </a:lnTo>
                  <a:lnTo>
                    <a:pt x="0" y="0"/>
                  </a:lnTo>
                  <a:lnTo>
                    <a:pt x="0" y="1328420"/>
                  </a:lnTo>
                  <a:close/>
                </a:path>
              </a:pathLst>
            </a:custGeom>
            <a:ln w="101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940050" y="2470150"/>
              <a:ext cx="1132840" cy="411480"/>
            </a:xfrm>
            <a:custGeom>
              <a:avLst/>
              <a:gdLst/>
              <a:ahLst/>
              <a:cxnLst/>
              <a:rect l="l" t="t" r="r" b="b"/>
              <a:pathLst>
                <a:path w="1132839" h="411480">
                  <a:moveTo>
                    <a:pt x="1064260" y="0"/>
                  </a:moveTo>
                  <a:lnTo>
                    <a:pt x="68580" y="0"/>
                  </a:lnTo>
                  <a:lnTo>
                    <a:pt x="41898" y="5393"/>
                  </a:lnTo>
                  <a:lnTo>
                    <a:pt x="20097" y="20097"/>
                  </a:lnTo>
                  <a:lnTo>
                    <a:pt x="5393" y="41898"/>
                  </a:lnTo>
                  <a:lnTo>
                    <a:pt x="0" y="68579"/>
                  </a:lnTo>
                  <a:lnTo>
                    <a:pt x="0" y="342900"/>
                  </a:lnTo>
                  <a:lnTo>
                    <a:pt x="5393" y="369581"/>
                  </a:lnTo>
                  <a:lnTo>
                    <a:pt x="20097" y="391382"/>
                  </a:lnTo>
                  <a:lnTo>
                    <a:pt x="41898" y="406086"/>
                  </a:lnTo>
                  <a:lnTo>
                    <a:pt x="68580" y="411479"/>
                  </a:lnTo>
                  <a:lnTo>
                    <a:pt x="1064260" y="411479"/>
                  </a:lnTo>
                  <a:lnTo>
                    <a:pt x="1090941" y="406086"/>
                  </a:lnTo>
                  <a:lnTo>
                    <a:pt x="1112742" y="391382"/>
                  </a:lnTo>
                  <a:lnTo>
                    <a:pt x="1127446" y="369581"/>
                  </a:lnTo>
                  <a:lnTo>
                    <a:pt x="1132839" y="342900"/>
                  </a:lnTo>
                  <a:lnTo>
                    <a:pt x="1132839" y="68579"/>
                  </a:lnTo>
                  <a:lnTo>
                    <a:pt x="1127446" y="41898"/>
                  </a:lnTo>
                  <a:lnTo>
                    <a:pt x="1112742" y="20097"/>
                  </a:lnTo>
                  <a:lnTo>
                    <a:pt x="1090941" y="5393"/>
                  </a:lnTo>
                  <a:lnTo>
                    <a:pt x="1064260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940050" y="2470150"/>
              <a:ext cx="1132840" cy="411480"/>
            </a:xfrm>
            <a:custGeom>
              <a:avLst/>
              <a:gdLst/>
              <a:ahLst/>
              <a:cxnLst/>
              <a:rect l="l" t="t" r="r" b="b"/>
              <a:pathLst>
                <a:path w="1132839" h="411480">
                  <a:moveTo>
                    <a:pt x="0" y="68579"/>
                  </a:moveTo>
                  <a:lnTo>
                    <a:pt x="5393" y="41898"/>
                  </a:lnTo>
                  <a:lnTo>
                    <a:pt x="20097" y="20097"/>
                  </a:lnTo>
                  <a:lnTo>
                    <a:pt x="41898" y="5393"/>
                  </a:lnTo>
                  <a:lnTo>
                    <a:pt x="68580" y="0"/>
                  </a:lnTo>
                  <a:lnTo>
                    <a:pt x="1064260" y="0"/>
                  </a:lnTo>
                  <a:lnTo>
                    <a:pt x="1090941" y="5393"/>
                  </a:lnTo>
                  <a:lnTo>
                    <a:pt x="1112742" y="20097"/>
                  </a:lnTo>
                  <a:lnTo>
                    <a:pt x="1127446" y="41898"/>
                  </a:lnTo>
                  <a:lnTo>
                    <a:pt x="1132839" y="68579"/>
                  </a:lnTo>
                  <a:lnTo>
                    <a:pt x="1132839" y="342900"/>
                  </a:lnTo>
                  <a:lnTo>
                    <a:pt x="1127446" y="369581"/>
                  </a:lnTo>
                  <a:lnTo>
                    <a:pt x="1112742" y="391382"/>
                  </a:lnTo>
                  <a:lnTo>
                    <a:pt x="1090941" y="406086"/>
                  </a:lnTo>
                  <a:lnTo>
                    <a:pt x="1064260" y="411479"/>
                  </a:lnTo>
                  <a:lnTo>
                    <a:pt x="68580" y="411479"/>
                  </a:lnTo>
                  <a:lnTo>
                    <a:pt x="41898" y="406086"/>
                  </a:lnTo>
                  <a:lnTo>
                    <a:pt x="20097" y="391382"/>
                  </a:lnTo>
                  <a:lnTo>
                    <a:pt x="5393" y="369581"/>
                  </a:lnTo>
                  <a:lnTo>
                    <a:pt x="0" y="342900"/>
                  </a:lnTo>
                  <a:lnTo>
                    <a:pt x="0" y="685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066414" y="2567940"/>
            <a:ext cx="8794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MAHASISWA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0025380" y="1186180"/>
            <a:ext cx="1318260" cy="1701800"/>
            <a:chOff x="10025380" y="1186180"/>
            <a:chExt cx="1318260" cy="1701800"/>
          </a:xfrm>
        </p:grpSpPr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35540" y="1196340"/>
              <a:ext cx="1287779" cy="141986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030460" y="1191260"/>
              <a:ext cx="1297940" cy="1430020"/>
            </a:xfrm>
            <a:custGeom>
              <a:avLst/>
              <a:gdLst/>
              <a:ahLst/>
              <a:cxnLst/>
              <a:rect l="l" t="t" r="r" b="b"/>
              <a:pathLst>
                <a:path w="1297940" h="1430020">
                  <a:moveTo>
                    <a:pt x="0" y="1430020"/>
                  </a:moveTo>
                  <a:lnTo>
                    <a:pt x="1297940" y="1430020"/>
                  </a:lnTo>
                  <a:lnTo>
                    <a:pt x="1297940" y="0"/>
                  </a:lnTo>
                  <a:lnTo>
                    <a:pt x="0" y="0"/>
                  </a:lnTo>
                  <a:lnTo>
                    <a:pt x="0" y="1430020"/>
                  </a:lnTo>
                  <a:close/>
                </a:path>
              </a:pathLst>
            </a:custGeom>
            <a:ln w="101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49510" y="2630169"/>
              <a:ext cx="1287780" cy="251460"/>
            </a:xfrm>
            <a:custGeom>
              <a:avLst/>
              <a:gdLst/>
              <a:ahLst/>
              <a:cxnLst/>
              <a:rect l="l" t="t" r="r" b="b"/>
              <a:pathLst>
                <a:path w="1287779" h="251460">
                  <a:moveTo>
                    <a:pt x="1245870" y="0"/>
                  </a:moveTo>
                  <a:lnTo>
                    <a:pt x="41910" y="0"/>
                  </a:lnTo>
                  <a:lnTo>
                    <a:pt x="25610" y="3298"/>
                  </a:lnTo>
                  <a:lnTo>
                    <a:pt x="12287" y="12287"/>
                  </a:lnTo>
                  <a:lnTo>
                    <a:pt x="3298" y="25610"/>
                  </a:lnTo>
                  <a:lnTo>
                    <a:pt x="0" y="41909"/>
                  </a:lnTo>
                  <a:lnTo>
                    <a:pt x="0" y="209550"/>
                  </a:lnTo>
                  <a:lnTo>
                    <a:pt x="3298" y="225849"/>
                  </a:lnTo>
                  <a:lnTo>
                    <a:pt x="12287" y="239172"/>
                  </a:lnTo>
                  <a:lnTo>
                    <a:pt x="25610" y="248161"/>
                  </a:lnTo>
                  <a:lnTo>
                    <a:pt x="41910" y="251459"/>
                  </a:lnTo>
                  <a:lnTo>
                    <a:pt x="1245870" y="251459"/>
                  </a:lnTo>
                  <a:lnTo>
                    <a:pt x="1262169" y="248161"/>
                  </a:lnTo>
                  <a:lnTo>
                    <a:pt x="1275492" y="239172"/>
                  </a:lnTo>
                  <a:lnTo>
                    <a:pt x="1284481" y="225849"/>
                  </a:lnTo>
                  <a:lnTo>
                    <a:pt x="1287780" y="209550"/>
                  </a:lnTo>
                  <a:lnTo>
                    <a:pt x="1287780" y="41909"/>
                  </a:lnTo>
                  <a:lnTo>
                    <a:pt x="1284481" y="25610"/>
                  </a:lnTo>
                  <a:lnTo>
                    <a:pt x="1275492" y="12287"/>
                  </a:lnTo>
                  <a:lnTo>
                    <a:pt x="1262169" y="3298"/>
                  </a:lnTo>
                  <a:lnTo>
                    <a:pt x="1245870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49510" y="2630169"/>
              <a:ext cx="1287780" cy="251460"/>
            </a:xfrm>
            <a:custGeom>
              <a:avLst/>
              <a:gdLst/>
              <a:ahLst/>
              <a:cxnLst/>
              <a:rect l="l" t="t" r="r" b="b"/>
              <a:pathLst>
                <a:path w="1287779" h="251460">
                  <a:moveTo>
                    <a:pt x="0" y="41909"/>
                  </a:moveTo>
                  <a:lnTo>
                    <a:pt x="3298" y="25610"/>
                  </a:lnTo>
                  <a:lnTo>
                    <a:pt x="12287" y="12287"/>
                  </a:lnTo>
                  <a:lnTo>
                    <a:pt x="25610" y="3298"/>
                  </a:lnTo>
                  <a:lnTo>
                    <a:pt x="41910" y="0"/>
                  </a:lnTo>
                  <a:lnTo>
                    <a:pt x="1245870" y="0"/>
                  </a:lnTo>
                  <a:lnTo>
                    <a:pt x="1262169" y="3298"/>
                  </a:lnTo>
                  <a:lnTo>
                    <a:pt x="1275492" y="12287"/>
                  </a:lnTo>
                  <a:lnTo>
                    <a:pt x="1284481" y="25610"/>
                  </a:lnTo>
                  <a:lnTo>
                    <a:pt x="1287780" y="41909"/>
                  </a:lnTo>
                  <a:lnTo>
                    <a:pt x="1287780" y="209550"/>
                  </a:lnTo>
                  <a:lnTo>
                    <a:pt x="1284481" y="225849"/>
                  </a:lnTo>
                  <a:lnTo>
                    <a:pt x="1275492" y="239172"/>
                  </a:lnTo>
                  <a:lnTo>
                    <a:pt x="1262169" y="248161"/>
                  </a:lnTo>
                  <a:lnTo>
                    <a:pt x="1245870" y="251459"/>
                  </a:lnTo>
                  <a:lnTo>
                    <a:pt x="41910" y="251459"/>
                  </a:lnTo>
                  <a:lnTo>
                    <a:pt x="25610" y="248161"/>
                  </a:lnTo>
                  <a:lnTo>
                    <a:pt x="12287" y="239172"/>
                  </a:lnTo>
                  <a:lnTo>
                    <a:pt x="3298" y="225849"/>
                  </a:lnTo>
                  <a:lnTo>
                    <a:pt x="0" y="209550"/>
                  </a:lnTo>
                  <a:lnTo>
                    <a:pt x="0" y="41909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0036809" y="2647950"/>
            <a:ext cx="12795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KERJA</a:t>
            </a:r>
            <a:endParaRPr sz="1100">
              <a:latin typeface="Constantia"/>
              <a:cs typeface="Constant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489959" y="784098"/>
            <a:ext cx="1616075" cy="421005"/>
          </a:xfrm>
          <a:custGeom>
            <a:avLst/>
            <a:gdLst/>
            <a:ahLst/>
            <a:cxnLst/>
            <a:rect l="l" t="t" r="r" b="b"/>
            <a:pathLst>
              <a:path w="1616075" h="421005">
                <a:moveTo>
                  <a:pt x="1549273" y="0"/>
                </a:moveTo>
                <a:lnTo>
                  <a:pt x="0" y="0"/>
                </a:lnTo>
                <a:lnTo>
                  <a:pt x="0" y="420624"/>
                </a:lnTo>
                <a:lnTo>
                  <a:pt x="38100" y="420624"/>
                </a:lnTo>
                <a:lnTo>
                  <a:pt x="38100" y="38100"/>
                </a:lnTo>
                <a:lnTo>
                  <a:pt x="19050" y="38100"/>
                </a:lnTo>
                <a:lnTo>
                  <a:pt x="38100" y="19050"/>
                </a:lnTo>
                <a:lnTo>
                  <a:pt x="1549273" y="19050"/>
                </a:lnTo>
                <a:lnTo>
                  <a:pt x="1549273" y="0"/>
                </a:lnTo>
                <a:close/>
              </a:path>
              <a:path w="1616075" h="421005">
                <a:moveTo>
                  <a:pt x="1461144" y="237509"/>
                </a:moveTo>
                <a:lnTo>
                  <a:pt x="1454023" y="239902"/>
                </a:lnTo>
                <a:lnTo>
                  <a:pt x="1448343" y="244955"/>
                </a:lnTo>
                <a:lnTo>
                  <a:pt x="1445164" y="251555"/>
                </a:lnTo>
                <a:lnTo>
                  <a:pt x="1444700" y="258869"/>
                </a:lnTo>
                <a:lnTo>
                  <a:pt x="1447164" y="266064"/>
                </a:lnTo>
                <a:lnTo>
                  <a:pt x="1530223" y="408559"/>
                </a:lnTo>
                <a:lnTo>
                  <a:pt x="1552316" y="370713"/>
                </a:lnTo>
                <a:lnTo>
                  <a:pt x="1511173" y="370713"/>
                </a:lnTo>
                <a:lnTo>
                  <a:pt x="1511173" y="300101"/>
                </a:lnTo>
                <a:lnTo>
                  <a:pt x="1480057" y="246761"/>
                </a:lnTo>
                <a:lnTo>
                  <a:pt x="1475007" y="241153"/>
                </a:lnTo>
                <a:lnTo>
                  <a:pt x="1468421" y="237998"/>
                </a:lnTo>
                <a:lnTo>
                  <a:pt x="1461144" y="237509"/>
                </a:lnTo>
                <a:close/>
              </a:path>
              <a:path w="1616075" h="421005">
                <a:moveTo>
                  <a:pt x="1511173" y="300101"/>
                </a:moveTo>
                <a:lnTo>
                  <a:pt x="1511173" y="370713"/>
                </a:lnTo>
                <a:lnTo>
                  <a:pt x="1549273" y="370713"/>
                </a:lnTo>
                <a:lnTo>
                  <a:pt x="1549273" y="361061"/>
                </a:lnTo>
                <a:lnTo>
                  <a:pt x="1513839" y="361061"/>
                </a:lnTo>
                <a:lnTo>
                  <a:pt x="1530286" y="332867"/>
                </a:lnTo>
                <a:lnTo>
                  <a:pt x="1511173" y="300101"/>
                </a:lnTo>
                <a:close/>
              </a:path>
              <a:path w="1616075" h="421005">
                <a:moveTo>
                  <a:pt x="1599356" y="237509"/>
                </a:moveTo>
                <a:lnTo>
                  <a:pt x="1549399" y="300101"/>
                </a:lnTo>
                <a:lnTo>
                  <a:pt x="1549273" y="370713"/>
                </a:lnTo>
                <a:lnTo>
                  <a:pt x="1552316" y="370713"/>
                </a:lnTo>
                <a:lnTo>
                  <a:pt x="1613407" y="266064"/>
                </a:lnTo>
                <a:lnTo>
                  <a:pt x="1615854" y="258869"/>
                </a:lnTo>
                <a:lnTo>
                  <a:pt x="1615360" y="251555"/>
                </a:lnTo>
                <a:lnTo>
                  <a:pt x="1612175" y="244955"/>
                </a:lnTo>
                <a:lnTo>
                  <a:pt x="1606550" y="239902"/>
                </a:lnTo>
                <a:lnTo>
                  <a:pt x="1599356" y="237509"/>
                </a:lnTo>
                <a:close/>
              </a:path>
              <a:path w="1616075" h="421005">
                <a:moveTo>
                  <a:pt x="1530286" y="332867"/>
                </a:moveTo>
                <a:lnTo>
                  <a:pt x="1513839" y="361061"/>
                </a:lnTo>
                <a:lnTo>
                  <a:pt x="1546732" y="361061"/>
                </a:lnTo>
                <a:lnTo>
                  <a:pt x="1530286" y="332867"/>
                </a:lnTo>
                <a:close/>
              </a:path>
              <a:path w="1616075" h="421005">
                <a:moveTo>
                  <a:pt x="1549273" y="300318"/>
                </a:moveTo>
                <a:lnTo>
                  <a:pt x="1530286" y="332867"/>
                </a:lnTo>
                <a:lnTo>
                  <a:pt x="1546732" y="361061"/>
                </a:lnTo>
                <a:lnTo>
                  <a:pt x="1549273" y="361061"/>
                </a:lnTo>
                <a:lnTo>
                  <a:pt x="1549273" y="300318"/>
                </a:lnTo>
                <a:close/>
              </a:path>
              <a:path w="1616075" h="421005">
                <a:moveTo>
                  <a:pt x="1511173" y="19050"/>
                </a:moveTo>
                <a:lnTo>
                  <a:pt x="1511299" y="300318"/>
                </a:lnTo>
                <a:lnTo>
                  <a:pt x="1530286" y="332867"/>
                </a:lnTo>
                <a:lnTo>
                  <a:pt x="1549273" y="300318"/>
                </a:lnTo>
                <a:lnTo>
                  <a:pt x="1549273" y="38100"/>
                </a:lnTo>
                <a:lnTo>
                  <a:pt x="1530223" y="38100"/>
                </a:lnTo>
                <a:lnTo>
                  <a:pt x="1511173" y="19050"/>
                </a:lnTo>
                <a:close/>
              </a:path>
              <a:path w="1616075" h="421005">
                <a:moveTo>
                  <a:pt x="38100" y="19050"/>
                </a:moveTo>
                <a:lnTo>
                  <a:pt x="19050" y="38100"/>
                </a:lnTo>
                <a:lnTo>
                  <a:pt x="38100" y="38100"/>
                </a:lnTo>
                <a:lnTo>
                  <a:pt x="38100" y="19050"/>
                </a:lnTo>
                <a:close/>
              </a:path>
              <a:path w="1616075" h="421005">
                <a:moveTo>
                  <a:pt x="1511173" y="19050"/>
                </a:moveTo>
                <a:lnTo>
                  <a:pt x="38100" y="19050"/>
                </a:lnTo>
                <a:lnTo>
                  <a:pt x="38100" y="38100"/>
                </a:lnTo>
                <a:lnTo>
                  <a:pt x="1511173" y="38100"/>
                </a:lnTo>
                <a:lnTo>
                  <a:pt x="1511173" y="19050"/>
                </a:lnTo>
                <a:close/>
              </a:path>
              <a:path w="1616075" h="421005">
                <a:moveTo>
                  <a:pt x="1549273" y="19050"/>
                </a:moveTo>
                <a:lnTo>
                  <a:pt x="1511173" y="19050"/>
                </a:lnTo>
                <a:lnTo>
                  <a:pt x="1530223" y="38100"/>
                </a:lnTo>
                <a:lnTo>
                  <a:pt x="1549273" y="38100"/>
                </a:lnTo>
                <a:lnTo>
                  <a:pt x="1549273" y="1905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909059" y="607059"/>
            <a:ext cx="769620" cy="37846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4290" rIns="0" bIns="0" rtlCol="0">
            <a:spAutoFit/>
          </a:bodyPr>
          <a:lstStyle/>
          <a:p>
            <a:pPr marL="125730">
              <a:lnSpc>
                <a:spcPct val="100000"/>
              </a:lnSpc>
              <a:spcBef>
                <a:spcPts val="270"/>
              </a:spcBef>
            </a:pPr>
            <a:r>
              <a:rPr sz="1800" b="1" spc="-10" dirty="0">
                <a:solidFill>
                  <a:srgbClr val="6A391F"/>
                </a:solidFill>
                <a:latin typeface="Constantia"/>
                <a:cs typeface="Constantia"/>
              </a:rPr>
              <a:t>0-</a:t>
            </a:r>
            <a:r>
              <a:rPr sz="1800" b="1" spc="-25" dirty="0">
                <a:solidFill>
                  <a:srgbClr val="6A391F"/>
                </a:solidFill>
                <a:latin typeface="Constantia"/>
                <a:cs typeface="Constantia"/>
              </a:rPr>
              <a:t>1</a:t>
            </a:r>
            <a:r>
              <a:rPr sz="1800" b="1" spc="-37" baseline="25462" dirty="0">
                <a:solidFill>
                  <a:srgbClr val="6A391F"/>
                </a:solidFill>
                <a:latin typeface="Constantia"/>
                <a:cs typeface="Constantia"/>
              </a:rPr>
              <a:t>TH</a:t>
            </a:r>
            <a:endParaRPr sz="1800" baseline="25462">
              <a:latin typeface="Constantia"/>
              <a:cs typeface="Constanti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684779" y="1031239"/>
            <a:ext cx="7231380" cy="3624579"/>
            <a:chOff x="2684779" y="1031239"/>
            <a:chExt cx="7231380" cy="3624579"/>
          </a:xfrm>
        </p:grpSpPr>
        <p:sp>
          <p:nvSpPr>
            <p:cNvPr id="29" name="object 29"/>
            <p:cNvSpPr/>
            <p:nvPr/>
          </p:nvSpPr>
          <p:spPr>
            <a:xfrm>
              <a:off x="2703829" y="1050289"/>
              <a:ext cx="7193280" cy="3586479"/>
            </a:xfrm>
            <a:custGeom>
              <a:avLst/>
              <a:gdLst/>
              <a:ahLst/>
              <a:cxnLst/>
              <a:rect l="l" t="t" r="r" b="b"/>
              <a:pathLst>
                <a:path w="7193280" h="3586479">
                  <a:moveTo>
                    <a:pt x="0" y="3586479"/>
                  </a:moveTo>
                  <a:lnTo>
                    <a:pt x="7193280" y="3586479"/>
                  </a:lnTo>
                  <a:lnTo>
                    <a:pt x="7193280" y="0"/>
                  </a:lnTo>
                  <a:lnTo>
                    <a:pt x="0" y="0"/>
                  </a:lnTo>
                  <a:lnTo>
                    <a:pt x="0" y="3586479"/>
                  </a:lnTo>
                  <a:close/>
                </a:path>
              </a:pathLst>
            </a:custGeom>
            <a:ln w="38099">
              <a:solidFill>
                <a:srgbClr val="6A391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932429" y="3006089"/>
              <a:ext cx="1135380" cy="411480"/>
            </a:xfrm>
            <a:custGeom>
              <a:avLst/>
              <a:gdLst/>
              <a:ahLst/>
              <a:cxnLst/>
              <a:rect l="l" t="t" r="r" b="b"/>
              <a:pathLst>
                <a:path w="1135379" h="411479">
                  <a:moveTo>
                    <a:pt x="1066799" y="0"/>
                  </a:moveTo>
                  <a:lnTo>
                    <a:pt x="68580" y="0"/>
                  </a:lnTo>
                  <a:lnTo>
                    <a:pt x="41898" y="5393"/>
                  </a:lnTo>
                  <a:lnTo>
                    <a:pt x="20097" y="20097"/>
                  </a:lnTo>
                  <a:lnTo>
                    <a:pt x="5393" y="41898"/>
                  </a:lnTo>
                  <a:lnTo>
                    <a:pt x="0" y="68580"/>
                  </a:lnTo>
                  <a:lnTo>
                    <a:pt x="0" y="342900"/>
                  </a:lnTo>
                  <a:lnTo>
                    <a:pt x="5393" y="369581"/>
                  </a:lnTo>
                  <a:lnTo>
                    <a:pt x="20097" y="391382"/>
                  </a:lnTo>
                  <a:lnTo>
                    <a:pt x="41898" y="406086"/>
                  </a:lnTo>
                  <a:lnTo>
                    <a:pt x="68580" y="411480"/>
                  </a:lnTo>
                  <a:lnTo>
                    <a:pt x="1066799" y="411480"/>
                  </a:lnTo>
                  <a:lnTo>
                    <a:pt x="1093481" y="406086"/>
                  </a:lnTo>
                  <a:lnTo>
                    <a:pt x="1115282" y="391382"/>
                  </a:lnTo>
                  <a:lnTo>
                    <a:pt x="1129986" y="369581"/>
                  </a:lnTo>
                  <a:lnTo>
                    <a:pt x="1135380" y="342900"/>
                  </a:lnTo>
                  <a:lnTo>
                    <a:pt x="1135380" y="68580"/>
                  </a:lnTo>
                  <a:lnTo>
                    <a:pt x="1129986" y="41898"/>
                  </a:lnTo>
                  <a:lnTo>
                    <a:pt x="1115282" y="20097"/>
                  </a:lnTo>
                  <a:lnTo>
                    <a:pt x="1093481" y="5393"/>
                  </a:lnTo>
                  <a:lnTo>
                    <a:pt x="1066799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932429" y="3006089"/>
              <a:ext cx="1135380" cy="411480"/>
            </a:xfrm>
            <a:custGeom>
              <a:avLst/>
              <a:gdLst/>
              <a:ahLst/>
              <a:cxnLst/>
              <a:rect l="l" t="t" r="r" b="b"/>
              <a:pathLst>
                <a:path w="1135379" h="411479">
                  <a:moveTo>
                    <a:pt x="0" y="68580"/>
                  </a:moveTo>
                  <a:lnTo>
                    <a:pt x="5393" y="41898"/>
                  </a:lnTo>
                  <a:lnTo>
                    <a:pt x="20097" y="20097"/>
                  </a:lnTo>
                  <a:lnTo>
                    <a:pt x="41898" y="5393"/>
                  </a:lnTo>
                  <a:lnTo>
                    <a:pt x="68580" y="0"/>
                  </a:lnTo>
                  <a:lnTo>
                    <a:pt x="1066799" y="0"/>
                  </a:lnTo>
                  <a:lnTo>
                    <a:pt x="1093481" y="5393"/>
                  </a:lnTo>
                  <a:lnTo>
                    <a:pt x="1115282" y="20097"/>
                  </a:lnTo>
                  <a:lnTo>
                    <a:pt x="1129986" y="41898"/>
                  </a:lnTo>
                  <a:lnTo>
                    <a:pt x="1135380" y="68580"/>
                  </a:lnTo>
                  <a:lnTo>
                    <a:pt x="1135380" y="342900"/>
                  </a:lnTo>
                  <a:lnTo>
                    <a:pt x="1129986" y="369581"/>
                  </a:lnTo>
                  <a:lnTo>
                    <a:pt x="1115282" y="391382"/>
                  </a:lnTo>
                  <a:lnTo>
                    <a:pt x="1093481" y="406086"/>
                  </a:lnTo>
                  <a:lnTo>
                    <a:pt x="1066799" y="411480"/>
                  </a:lnTo>
                  <a:lnTo>
                    <a:pt x="68580" y="411480"/>
                  </a:lnTo>
                  <a:lnTo>
                    <a:pt x="41898" y="406086"/>
                  </a:lnTo>
                  <a:lnTo>
                    <a:pt x="20097" y="391382"/>
                  </a:lnTo>
                  <a:lnTo>
                    <a:pt x="5393" y="369581"/>
                  </a:lnTo>
                  <a:lnTo>
                    <a:pt x="0" y="342900"/>
                  </a:lnTo>
                  <a:lnTo>
                    <a:pt x="0" y="685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3099180" y="3021584"/>
            <a:ext cx="79883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ADMIN KEUANGAN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926079" y="3533140"/>
            <a:ext cx="1148080" cy="426720"/>
            <a:chOff x="2926079" y="3533140"/>
            <a:chExt cx="1148080" cy="426720"/>
          </a:xfrm>
        </p:grpSpPr>
        <p:sp>
          <p:nvSpPr>
            <p:cNvPr id="34" name="object 34"/>
            <p:cNvSpPr/>
            <p:nvPr/>
          </p:nvSpPr>
          <p:spPr>
            <a:xfrm>
              <a:off x="2932429" y="3539490"/>
              <a:ext cx="1135380" cy="414020"/>
            </a:xfrm>
            <a:custGeom>
              <a:avLst/>
              <a:gdLst/>
              <a:ahLst/>
              <a:cxnLst/>
              <a:rect l="l" t="t" r="r" b="b"/>
              <a:pathLst>
                <a:path w="1135379" h="414020">
                  <a:moveTo>
                    <a:pt x="1066419" y="0"/>
                  </a:moveTo>
                  <a:lnTo>
                    <a:pt x="68961" y="0"/>
                  </a:lnTo>
                  <a:lnTo>
                    <a:pt x="42112" y="5417"/>
                  </a:lnTo>
                  <a:lnTo>
                    <a:pt x="20193" y="20193"/>
                  </a:lnTo>
                  <a:lnTo>
                    <a:pt x="5417" y="42112"/>
                  </a:lnTo>
                  <a:lnTo>
                    <a:pt x="0" y="68961"/>
                  </a:lnTo>
                  <a:lnTo>
                    <a:pt x="0" y="345059"/>
                  </a:lnTo>
                  <a:lnTo>
                    <a:pt x="5417" y="371907"/>
                  </a:lnTo>
                  <a:lnTo>
                    <a:pt x="20193" y="393827"/>
                  </a:lnTo>
                  <a:lnTo>
                    <a:pt x="42112" y="408602"/>
                  </a:lnTo>
                  <a:lnTo>
                    <a:pt x="68961" y="414020"/>
                  </a:lnTo>
                  <a:lnTo>
                    <a:pt x="1066419" y="414020"/>
                  </a:lnTo>
                  <a:lnTo>
                    <a:pt x="1093267" y="408602"/>
                  </a:lnTo>
                  <a:lnTo>
                    <a:pt x="1115187" y="393827"/>
                  </a:lnTo>
                  <a:lnTo>
                    <a:pt x="1129962" y="371907"/>
                  </a:lnTo>
                  <a:lnTo>
                    <a:pt x="1135380" y="345059"/>
                  </a:lnTo>
                  <a:lnTo>
                    <a:pt x="1135380" y="68961"/>
                  </a:lnTo>
                  <a:lnTo>
                    <a:pt x="1129962" y="42112"/>
                  </a:lnTo>
                  <a:lnTo>
                    <a:pt x="1115186" y="20192"/>
                  </a:lnTo>
                  <a:lnTo>
                    <a:pt x="1093267" y="5417"/>
                  </a:lnTo>
                  <a:lnTo>
                    <a:pt x="1066419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932429" y="3539490"/>
              <a:ext cx="1135380" cy="414020"/>
            </a:xfrm>
            <a:custGeom>
              <a:avLst/>
              <a:gdLst/>
              <a:ahLst/>
              <a:cxnLst/>
              <a:rect l="l" t="t" r="r" b="b"/>
              <a:pathLst>
                <a:path w="1135379" h="414020">
                  <a:moveTo>
                    <a:pt x="0" y="68961"/>
                  </a:moveTo>
                  <a:lnTo>
                    <a:pt x="5417" y="42112"/>
                  </a:lnTo>
                  <a:lnTo>
                    <a:pt x="20193" y="20193"/>
                  </a:lnTo>
                  <a:lnTo>
                    <a:pt x="42112" y="5417"/>
                  </a:lnTo>
                  <a:lnTo>
                    <a:pt x="68961" y="0"/>
                  </a:lnTo>
                  <a:lnTo>
                    <a:pt x="1066419" y="0"/>
                  </a:lnTo>
                  <a:lnTo>
                    <a:pt x="1093267" y="5417"/>
                  </a:lnTo>
                  <a:lnTo>
                    <a:pt x="1115186" y="20192"/>
                  </a:lnTo>
                  <a:lnTo>
                    <a:pt x="1129962" y="42112"/>
                  </a:lnTo>
                  <a:lnTo>
                    <a:pt x="1135380" y="68961"/>
                  </a:lnTo>
                  <a:lnTo>
                    <a:pt x="1135380" y="345059"/>
                  </a:lnTo>
                  <a:lnTo>
                    <a:pt x="1129962" y="371907"/>
                  </a:lnTo>
                  <a:lnTo>
                    <a:pt x="1115187" y="393827"/>
                  </a:lnTo>
                  <a:lnTo>
                    <a:pt x="1093267" y="408602"/>
                  </a:lnTo>
                  <a:lnTo>
                    <a:pt x="1066419" y="414020"/>
                  </a:lnTo>
                  <a:lnTo>
                    <a:pt x="68961" y="414020"/>
                  </a:lnTo>
                  <a:lnTo>
                    <a:pt x="42112" y="408602"/>
                  </a:lnTo>
                  <a:lnTo>
                    <a:pt x="20193" y="393827"/>
                  </a:lnTo>
                  <a:lnTo>
                    <a:pt x="5417" y="371907"/>
                  </a:lnTo>
                  <a:lnTo>
                    <a:pt x="0" y="345059"/>
                  </a:lnTo>
                  <a:lnTo>
                    <a:pt x="0" y="6896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119501" y="3556317"/>
            <a:ext cx="75755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ADMIN</a:t>
            </a:r>
            <a:endParaRPr sz="1100">
              <a:latin typeface="Constantia"/>
              <a:cs typeface="Constantia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AKADEMIK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2926079" y="4097020"/>
            <a:ext cx="1148080" cy="426720"/>
            <a:chOff x="2926079" y="4097020"/>
            <a:chExt cx="1148080" cy="426720"/>
          </a:xfrm>
        </p:grpSpPr>
        <p:sp>
          <p:nvSpPr>
            <p:cNvPr id="38" name="object 38"/>
            <p:cNvSpPr/>
            <p:nvPr/>
          </p:nvSpPr>
          <p:spPr>
            <a:xfrm>
              <a:off x="2932429" y="4103370"/>
              <a:ext cx="1135380" cy="414020"/>
            </a:xfrm>
            <a:custGeom>
              <a:avLst/>
              <a:gdLst/>
              <a:ahLst/>
              <a:cxnLst/>
              <a:rect l="l" t="t" r="r" b="b"/>
              <a:pathLst>
                <a:path w="1135379" h="414020">
                  <a:moveTo>
                    <a:pt x="1066419" y="0"/>
                  </a:moveTo>
                  <a:lnTo>
                    <a:pt x="68961" y="0"/>
                  </a:lnTo>
                  <a:lnTo>
                    <a:pt x="42112" y="5417"/>
                  </a:lnTo>
                  <a:lnTo>
                    <a:pt x="20193" y="20192"/>
                  </a:lnTo>
                  <a:lnTo>
                    <a:pt x="5417" y="42112"/>
                  </a:lnTo>
                  <a:lnTo>
                    <a:pt x="0" y="68960"/>
                  </a:lnTo>
                  <a:lnTo>
                    <a:pt x="0" y="345058"/>
                  </a:lnTo>
                  <a:lnTo>
                    <a:pt x="5417" y="371907"/>
                  </a:lnTo>
                  <a:lnTo>
                    <a:pt x="20193" y="393826"/>
                  </a:lnTo>
                  <a:lnTo>
                    <a:pt x="42112" y="408602"/>
                  </a:lnTo>
                  <a:lnTo>
                    <a:pt x="68961" y="414019"/>
                  </a:lnTo>
                  <a:lnTo>
                    <a:pt x="1066419" y="414019"/>
                  </a:lnTo>
                  <a:lnTo>
                    <a:pt x="1093267" y="408602"/>
                  </a:lnTo>
                  <a:lnTo>
                    <a:pt x="1115187" y="393826"/>
                  </a:lnTo>
                  <a:lnTo>
                    <a:pt x="1129962" y="371907"/>
                  </a:lnTo>
                  <a:lnTo>
                    <a:pt x="1135380" y="345058"/>
                  </a:lnTo>
                  <a:lnTo>
                    <a:pt x="1135380" y="68960"/>
                  </a:lnTo>
                  <a:lnTo>
                    <a:pt x="1129962" y="42112"/>
                  </a:lnTo>
                  <a:lnTo>
                    <a:pt x="1115186" y="20192"/>
                  </a:lnTo>
                  <a:lnTo>
                    <a:pt x="1093267" y="5417"/>
                  </a:lnTo>
                  <a:lnTo>
                    <a:pt x="1066419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932429" y="4103370"/>
              <a:ext cx="1135380" cy="414020"/>
            </a:xfrm>
            <a:custGeom>
              <a:avLst/>
              <a:gdLst/>
              <a:ahLst/>
              <a:cxnLst/>
              <a:rect l="l" t="t" r="r" b="b"/>
              <a:pathLst>
                <a:path w="1135379" h="414020">
                  <a:moveTo>
                    <a:pt x="0" y="68960"/>
                  </a:moveTo>
                  <a:lnTo>
                    <a:pt x="5417" y="42112"/>
                  </a:lnTo>
                  <a:lnTo>
                    <a:pt x="20193" y="20192"/>
                  </a:lnTo>
                  <a:lnTo>
                    <a:pt x="42112" y="5417"/>
                  </a:lnTo>
                  <a:lnTo>
                    <a:pt x="68961" y="0"/>
                  </a:lnTo>
                  <a:lnTo>
                    <a:pt x="1066419" y="0"/>
                  </a:lnTo>
                  <a:lnTo>
                    <a:pt x="1093267" y="5417"/>
                  </a:lnTo>
                  <a:lnTo>
                    <a:pt x="1115186" y="20192"/>
                  </a:lnTo>
                  <a:lnTo>
                    <a:pt x="1129962" y="42112"/>
                  </a:lnTo>
                  <a:lnTo>
                    <a:pt x="1135380" y="68960"/>
                  </a:lnTo>
                  <a:lnTo>
                    <a:pt x="1135380" y="345058"/>
                  </a:lnTo>
                  <a:lnTo>
                    <a:pt x="1129962" y="371907"/>
                  </a:lnTo>
                  <a:lnTo>
                    <a:pt x="1115187" y="393826"/>
                  </a:lnTo>
                  <a:lnTo>
                    <a:pt x="1093267" y="408602"/>
                  </a:lnTo>
                  <a:lnTo>
                    <a:pt x="1066419" y="414019"/>
                  </a:lnTo>
                  <a:lnTo>
                    <a:pt x="68961" y="414019"/>
                  </a:lnTo>
                  <a:lnTo>
                    <a:pt x="42112" y="408602"/>
                  </a:lnTo>
                  <a:lnTo>
                    <a:pt x="20193" y="393826"/>
                  </a:lnTo>
                  <a:lnTo>
                    <a:pt x="5417" y="371907"/>
                  </a:lnTo>
                  <a:lnTo>
                    <a:pt x="0" y="345058"/>
                  </a:lnTo>
                  <a:lnTo>
                    <a:pt x="0" y="68960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3040633" y="4167885"/>
            <a:ext cx="9144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1780">
              <a:lnSpc>
                <a:spcPct val="100000"/>
              </a:lnSpc>
              <a:spcBef>
                <a:spcPts val="100"/>
              </a:spcBef>
            </a:pPr>
            <a:r>
              <a:rPr sz="800" spc="-10" dirty="0">
                <a:solidFill>
                  <a:srgbClr val="FFFFFF"/>
                </a:solidFill>
                <a:latin typeface="Constantia"/>
                <a:cs typeface="Constantia"/>
              </a:rPr>
              <a:t>ADMIN</a:t>
            </a:r>
            <a:r>
              <a:rPr sz="800" spc="5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onstantia"/>
                <a:cs typeface="Constantia"/>
              </a:rPr>
              <a:t>KEMAHASISWAAN</a:t>
            </a:r>
            <a:endParaRPr sz="800">
              <a:latin typeface="Constantia"/>
              <a:cs typeface="Constanti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363720" y="2936239"/>
            <a:ext cx="4556760" cy="1562100"/>
            <a:chOff x="4363720" y="2936239"/>
            <a:chExt cx="4556760" cy="1562100"/>
          </a:xfrm>
        </p:grpSpPr>
        <p:sp>
          <p:nvSpPr>
            <p:cNvPr id="42" name="object 42"/>
            <p:cNvSpPr/>
            <p:nvPr/>
          </p:nvSpPr>
          <p:spPr>
            <a:xfrm>
              <a:off x="4370070" y="2942589"/>
              <a:ext cx="4544060" cy="1549400"/>
            </a:xfrm>
            <a:custGeom>
              <a:avLst/>
              <a:gdLst/>
              <a:ahLst/>
              <a:cxnLst/>
              <a:rect l="l" t="t" r="r" b="b"/>
              <a:pathLst>
                <a:path w="4544059" h="1549400">
                  <a:moveTo>
                    <a:pt x="4285869" y="0"/>
                  </a:moveTo>
                  <a:lnTo>
                    <a:pt x="258190" y="0"/>
                  </a:lnTo>
                  <a:lnTo>
                    <a:pt x="211773" y="4158"/>
                  </a:lnTo>
                  <a:lnTo>
                    <a:pt x="168089" y="16150"/>
                  </a:lnTo>
                  <a:lnTo>
                    <a:pt x="127865" y="35244"/>
                  </a:lnTo>
                  <a:lnTo>
                    <a:pt x="91831" y="60714"/>
                  </a:lnTo>
                  <a:lnTo>
                    <a:pt x="60714" y="91831"/>
                  </a:lnTo>
                  <a:lnTo>
                    <a:pt x="35244" y="127865"/>
                  </a:lnTo>
                  <a:lnTo>
                    <a:pt x="16150" y="168089"/>
                  </a:lnTo>
                  <a:lnTo>
                    <a:pt x="4158" y="211773"/>
                  </a:lnTo>
                  <a:lnTo>
                    <a:pt x="0" y="258190"/>
                  </a:lnTo>
                  <a:lnTo>
                    <a:pt x="0" y="1291209"/>
                  </a:lnTo>
                  <a:lnTo>
                    <a:pt x="4158" y="1337626"/>
                  </a:lnTo>
                  <a:lnTo>
                    <a:pt x="16150" y="1381310"/>
                  </a:lnTo>
                  <a:lnTo>
                    <a:pt x="35244" y="1421534"/>
                  </a:lnTo>
                  <a:lnTo>
                    <a:pt x="60714" y="1457568"/>
                  </a:lnTo>
                  <a:lnTo>
                    <a:pt x="91831" y="1488685"/>
                  </a:lnTo>
                  <a:lnTo>
                    <a:pt x="127865" y="1514155"/>
                  </a:lnTo>
                  <a:lnTo>
                    <a:pt x="168089" y="1533249"/>
                  </a:lnTo>
                  <a:lnTo>
                    <a:pt x="211773" y="1545241"/>
                  </a:lnTo>
                  <a:lnTo>
                    <a:pt x="258190" y="1549400"/>
                  </a:lnTo>
                  <a:lnTo>
                    <a:pt x="4285869" y="1549400"/>
                  </a:lnTo>
                  <a:lnTo>
                    <a:pt x="4332286" y="1545241"/>
                  </a:lnTo>
                  <a:lnTo>
                    <a:pt x="4375970" y="1533249"/>
                  </a:lnTo>
                  <a:lnTo>
                    <a:pt x="4416194" y="1514155"/>
                  </a:lnTo>
                  <a:lnTo>
                    <a:pt x="4452228" y="1488685"/>
                  </a:lnTo>
                  <a:lnTo>
                    <a:pt x="4483345" y="1457568"/>
                  </a:lnTo>
                  <a:lnTo>
                    <a:pt x="4508815" y="1421534"/>
                  </a:lnTo>
                  <a:lnTo>
                    <a:pt x="4527909" y="1381310"/>
                  </a:lnTo>
                  <a:lnTo>
                    <a:pt x="4539901" y="1337626"/>
                  </a:lnTo>
                  <a:lnTo>
                    <a:pt x="4544059" y="1291209"/>
                  </a:lnTo>
                  <a:lnTo>
                    <a:pt x="4544059" y="258190"/>
                  </a:lnTo>
                  <a:lnTo>
                    <a:pt x="4539901" y="211773"/>
                  </a:lnTo>
                  <a:lnTo>
                    <a:pt x="4527909" y="168089"/>
                  </a:lnTo>
                  <a:lnTo>
                    <a:pt x="4508815" y="127865"/>
                  </a:lnTo>
                  <a:lnTo>
                    <a:pt x="4483345" y="91831"/>
                  </a:lnTo>
                  <a:lnTo>
                    <a:pt x="4452228" y="60714"/>
                  </a:lnTo>
                  <a:lnTo>
                    <a:pt x="4416194" y="35244"/>
                  </a:lnTo>
                  <a:lnTo>
                    <a:pt x="4375970" y="16150"/>
                  </a:lnTo>
                  <a:lnTo>
                    <a:pt x="4332286" y="4158"/>
                  </a:lnTo>
                  <a:lnTo>
                    <a:pt x="4285869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370070" y="2942589"/>
              <a:ext cx="4544060" cy="1549400"/>
            </a:xfrm>
            <a:custGeom>
              <a:avLst/>
              <a:gdLst/>
              <a:ahLst/>
              <a:cxnLst/>
              <a:rect l="l" t="t" r="r" b="b"/>
              <a:pathLst>
                <a:path w="4544059" h="1549400">
                  <a:moveTo>
                    <a:pt x="0" y="258190"/>
                  </a:moveTo>
                  <a:lnTo>
                    <a:pt x="4158" y="211773"/>
                  </a:lnTo>
                  <a:lnTo>
                    <a:pt x="16150" y="168089"/>
                  </a:lnTo>
                  <a:lnTo>
                    <a:pt x="35244" y="127865"/>
                  </a:lnTo>
                  <a:lnTo>
                    <a:pt x="60714" y="91831"/>
                  </a:lnTo>
                  <a:lnTo>
                    <a:pt x="91831" y="60714"/>
                  </a:lnTo>
                  <a:lnTo>
                    <a:pt x="127865" y="35244"/>
                  </a:lnTo>
                  <a:lnTo>
                    <a:pt x="168089" y="16150"/>
                  </a:lnTo>
                  <a:lnTo>
                    <a:pt x="211773" y="4158"/>
                  </a:lnTo>
                  <a:lnTo>
                    <a:pt x="258190" y="0"/>
                  </a:lnTo>
                  <a:lnTo>
                    <a:pt x="4285869" y="0"/>
                  </a:lnTo>
                  <a:lnTo>
                    <a:pt x="4332286" y="4158"/>
                  </a:lnTo>
                  <a:lnTo>
                    <a:pt x="4375970" y="16150"/>
                  </a:lnTo>
                  <a:lnTo>
                    <a:pt x="4416194" y="35244"/>
                  </a:lnTo>
                  <a:lnTo>
                    <a:pt x="4452228" y="60714"/>
                  </a:lnTo>
                  <a:lnTo>
                    <a:pt x="4483345" y="91831"/>
                  </a:lnTo>
                  <a:lnTo>
                    <a:pt x="4508815" y="127865"/>
                  </a:lnTo>
                  <a:lnTo>
                    <a:pt x="4527909" y="168089"/>
                  </a:lnTo>
                  <a:lnTo>
                    <a:pt x="4539901" y="211773"/>
                  </a:lnTo>
                  <a:lnTo>
                    <a:pt x="4544059" y="258190"/>
                  </a:lnTo>
                  <a:lnTo>
                    <a:pt x="4544059" y="1291209"/>
                  </a:lnTo>
                  <a:lnTo>
                    <a:pt x="4539901" y="1337626"/>
                  </a:lnTo>
                  <a:lnTo>
                    <a:pt x="4527909" y="1381310"/>
                  </a:lnTo>
                  <a:lnTo>
                    <a:pt x="4508815" y="1421534"/>
                  </a:lnTo>
                  <a:lnTo>
                    <a:pt x="4483345" y="1457568"/>
                  </a:lnTo>
                  <a:lnTo>
                    <a:pt x="4452228" y="1488685"/>
                  </a:lnTo>
                  <a:lnTo>
                    <a:pt x="4416194" y="1514155"/>
                  </a:lnTo>
                  <a:lnTo>
                    <a:pt x="4375970" y="1533249"/>
                  </a:lnTo>
                  <a:lnTo>
                    <a:pt x="4332286" y="1545241"/>
                  </a:lnTo>
                  <a:lnTo>
                    <a:pt x="4285869" y="1549400"/>
                  </a:lnTo>
                  <a:lnTo>
                    <a:pt x="258190" y="1549400"/>
                  </a:lnTo>
                  <a:lnTo>
                    <a:pt x="211773" y="1545241"/>
                  </a:lnTo>
                  <a:lnTo>
                    <a:pt x="168089" y="1533249"/>
                  </a:lnTo>
                  <a:lnTo>
                    <a:pt x="127865" y="1514155"/>
                  </a:lnTo>
                  <a:lnTo>
                    <a:pt x="91831" y="1488685"/>
                  </a:lnTo>
                  <a:lnTo>
                    <a:pt x="60714" y="1457568"/>
                  </a:lnTo>
                  <a:lnTo>
                    <a:pt x="35244" y="1421534"/>
                  </a:lnTo>
                  <a:lnTo>
                    <a:pt x="16150" y="1381310"/>
                  </a:lnTo>
                  <a:lnTo>
                    <a:pt x="4158" y="1337626"/>
                  </a:lnTo>
                  <a:lnTo>
                    <a:pt x="0" y="1291209"/>
                  </a:lnTo>
                  <a:lnTo>
                    <a:pt x="0" y="25819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6239255" y="3326384"/>
            <a:ext cx="8039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Constantia"/>
                <a:cs typeface="Constantia"/>
              </a:rPr>
              <a:t>SINERGI</a:t>
            </a:r>
            <a:endParaRPr sz="1600">
              <a:latin typeface="Constantia"/>
              <a:cs typeface="Constant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91989" y="3570223"/>
            <a:ext cx="32988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Constantia"/>
                <a:cs typeface="Constantia"/>
              </a:rPr>
              <a:t>PRODI</a:t>
            </a:r>
            <a:r>
              <a:rPr sz="16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00" dirty="0">
                <a:solidFill>
                  <a:srgbClr val="FFFFFF"/>
                </a:solidFill>
                <a:latin typeface="Constantia"/>
                <a:cs typeface="Constantia"/>
              </a:rPr>
              <a:t>–</a:t>
            </a:r>
            <a:r>
              <a:rPr sz="16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00" spc="-40" dirty="0">
                <a:solidFill>
                  <a:srgbClr val="FFFFFF"/>
                </a:solidFill>
                <a:latin typeface="Constantia"/>
                <a:cs typeface="Constantia"/>
              </a:rPr>
              <a:t>FAKULTAS</a:t>
            </a:r>
            <a:r>
              <a:rPr sz="1600" spc="-4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00" dirty="0">
                <a:solidFill>
                  <a:srgbClr val="FFFFFF"/>
                </a:solidFill>
                <a:latin typeface="Constantia"/>
                <a:cs typeface="Constantia"/>
              </a:rPr>
              <a:t>–</a:t>
            </a:r>
            <a:r>
              <a:rPr sz="16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onstantia"/>
                <a:cs typeface="Constantia"/>
              </a:rPr>
              <a:t>UNIVERITAS </a:t>
            </a:r>
            <a:r>
              <a:rPr sz="1600" spc="-20" dirty="0">
                <a:solidFill>
                  <a:srgbClr val="FFFFFF"/>
                </a:solidFill>
                <a:latin typeface="Constantia"/>
                <a:cs typeface="Constantia"/>
              </a:rPr>
              <a:t>LEMBAGA-</a:t>
            </a:r>
            <a:r>
              <a:rPr sz="1600" spc="-10" dirty="0">
                <a:solidFill>
                  <a:srgbClr val="FFFFFF"/>
                </a:solidFill>
                <a:latin typeface="Constantia"/>
                <a:cs typeface="Constantia"/>
              </a:rPr>
              <a:t>LEMBAGA</a:t>
            </a:r>
            <a:r>
              <a:rPr sz="16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00" dirty="0">
                <a:solidFill>
                  <a:srgbClr val="FFFFFF"/>
                </a:solidFill>
                <a:latin typeface="Constantia"/>
                <a:cs typeface="Constantia"/>
              </a:rPr>
              <a:t>DI</a:t>
            </a:r>
            <a:r>
              <a:rPr sz="16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onstantia"/>
                <a:cs typeface="Constantia"/>
              </a:rPr>
              <a:t>INTERNAL</a:t>
            </a:r>
            <a:endParaRPr sz="1600">
              <a:latin typeface="Constantia"/>
              <a:cs typeface="Constantia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508240" y="1031239"/>
            <a:ext cx="4051300" cy="3624579"/>
            <a:chOff x="7508240" y="1031239"/>
            <a:chExt cx="4051300" cy="3624579"/>
          </a:xfrm>
        </p:grpSpPr>
        <p:sp>
          <p:nvSpPr>
            <p:cNvPr id="47" name="object 47"/>
            <p:cNvSpPr/>
            <p:nvPr/>
          </p:nvSpPr>
          <p:spPr>
            <a:xfrm>
              <a:off x="7527290" y="1050289"/>
              <a:ext cx="4013200" cy="3586479"/>
            </a:xfrm>
            <a:custGeom>
              <a:avLst/>
              <a:gdLst/>
              <a:ahLst/>
              <a:cxnLst/>
              <a:rect l="l" t="t" r="r" b="b"/>
              <a:pathLst>
                <a:path w="4013200" h="3586479">
                  <a:moveTo>
                    <a:pt x="0" y="3586479"/>
                  </a:moveTo>
                  <a:lnTo>
                    <a:pt x="4013200" y="3586479"/>
                  </a:lnTo>
                  <a:lnTo>
                    <a:pt x="4013200" y="0"/>
                  </a:lnTo>
                  <a:lnTo>
                    <a:pt x="0" y="0"/>
                  </a:lnTo>
                  <a:lnTo>
                    <a:pt x="0" y="3586479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976360" y="2874009"/>
              <a:ext cx="1732914" cy="525780"/>
            </a:xfrm>
            <a:custGeom>
              <a:avLst/>
              <a:gdLst/>
              <a:ahLst/>
              <a:cxnLst/>
              <a:rect l="l" t="t" r="r" b="b"/>
              <a:pathLst>
                <a:path w="1732915" h="525779">
                  <a:moveTo>
                    <a:pt x="1732559" y="161759"/>
                  </a:moveTo>
                  <a:lnTo>
                    <a:pt x="1730121" y="154559"/>
                  </a:lnTo>
                  <a:lnTo>
                    <a:pt x="1669021" y="49911"/>
                  </a:lnTo>
                  <a:lnTo>
                    <a:pt x="1646936" y="12065"/>
                  </a:lnTo>
                  <a:lnTo>
                    <a:pt x="1563878" y="154559"/>
                  </a:lnTo>
                  <a:lnTo>
                    <a:pt x="1561401" y="161759"/>
                  </a:lnTo>
                  <a:lnTo>
                    <a:pt x="1561871" y="169075"/>
                  </a:lnTo>
                  <a:lnTo>
                    <a:pt x="1565046" y="175679"/>
                  </a:lnTo>
                  <a:lnTo>
                    <a:pt x="1570736" y="180721"/>
                  </a:lnTo>
                  <a:lnTo>
                    <a:pt x="1577848" y="183121"/>
                  </a:lnTo>
                  <a:lnTo>
                    <a:pt x="1585125" y="182626"/>
                  </a:lnTo>
                  <a:lnTo>
                    <a:pt x="1591716" y="179476"/>
                  </a:lnTo>
                  <a:lnTo>
                    <a:pt x="1596771" y="173863"/>
                  </a:lnTo>
                  <a:lnTo>
                    <a:pt x="1627886" y="120523"/>
                  </a:lnTo>
                  <a:lnTo>
                    <a:pt x="1628013" y="120307"/>
                  </a:lnTo>
                  <a:lnTo>
                    <a:pt x="1627886" y="350393"/>
                  </a:lnTo>
                  <a:lnTo>
                    <a:pt x="1451610" y="350393"/>
                  </a:lnTo>
                  <a:lnTo>
                    <a:pt x="1451610" y="160020"/>
                  </a:lnTo>
                  <a:lnTo>
                    <a:pt x="466090" y="160020"/>
                  </a:lnTo>
                  <a:lnTo>
                    <a:pt x="466090" y="350393"/>
                  </a:lnTo>
                  <a:lnTo>
                    <a:pt x="38100" y="350393"/>
                  </a:lnTo>
                  <a:lnTo>
                    <a:pt x="38100" y="0"/>
                  </a:lnTo>
                  <a:lnTo>
                    <a:pt x="0" y="0"/>
                  </a:lnTo>
                  <a:lnTo>
                    <a:pt x="0" y="388493"/>
                  </a:lnTo>
                  <a:lnTo>
                    <a:pt x="466090" y="388493"/>
                  </a:lnTo>
                  <a:lnTo>
                    <a:pt x="466090" y="525780"/>
                  </a:lnTo>
                  <a:lnTo>
                    <a:pt x="1451610" y="525780"/>
                  </a:lnTo>
                  <a:lnTo>
                    <a:pt x="1451610" y="388493"/>
                  </a:lnTo>
                  <a:lnTo>
                    <a:pt x="1665986" y="388493"/>
                  </a:lnTo>
                  <a:lnTo>
                    <a:pt x="1665986" y="49911"/>
                  </a:lnTo>
                  <a:lnTo>
                    <a:pt x="1666113" y="120523"/>
                  </a:lnTo>
                  <a:lnTo>
                    <a:pt x="1697228" y="173863"/>
                  </a:lnTo>
                  <a:lnTo>
                    <a:pt x="1702257" y="179476"/>
                  </a:lnTo>
                  <a:lnTo>
                    <a:pt x="1708810" y="182626"/>
                  </a:lnTo>
                  <a:lnTo>
                    <a:pt x="1716087" y="183121"/>
                  </a:lnTo>
                  <a:lnTo>
                    <a:pt x="1723263" y="180721"/>
                  </a:lnTo>
                  <a:lnTo>
                    <a:pt x="1728876" y="175679"/>
                  </a:lnTo>
                  <a:lnTo>
                    <a:pt x="1732064" y="169075"/>
                  </a:lnTo>
                  <a:lnTo>
                    <a:pt x="1732559" y="161759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442450" y="3034029"/>
              <a:ext cx="985519" cy="365760"/>
            </a:xfrm>
            <a:custGeom>
              <a:avLst/>
              <a:gdLst/>
              <a:ahLst/>
              <a:cxnLst/>
              <a:rect l="l" t="t" r="r" b="b"/>
              <a:pathLst>
                <a:path w="985520" h="365760">
                  <a:moveTo>
                    <a:pt x="0" y="365760"/>
                  </a:moveTo>
                  <a:lnTo>
                    <a:pt x="985520" y="365760"/>
                  </a:lnTo>
                  <a:lnTo>
                    <a:pt x="985520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9538716" y="2959480"/>
            <a:ext cx="7918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b="1" spc="-15" baseline="-16666" dirty="0">
                <a:solidFill>
                  <a:srgbClr val="6A391F"/>
                </a:solidFill>
                <a:latin typeface="Constantia"/>
                <a:cs typeface="Constantia"/>
              </a:rPr>
              <a:t>0-</a:t>
            </a:r>
            <a:r>
              <a:rPr sz="3000" b="1" spc="-30" baseline="-16666" dirty="0">
                <a:solidFill>
                  <a:srgbClr val="6A391F"/>
                </a:solidFill>
                <a:latin typeface="Constantia"/>
                <a:cs typeface="Constantia"/>
              </a:rPr>
              <a:t>6</a:t>
            </a:r>
            <a:r>
              <a:rPr sz="1350" b="1" spc="-20" dirty="0">
                <a:solidFill>
                  <a:srgbClr val="6A391F"/>
                </a:solidFill>
                <a:latin typeface="Constantia"/>
                <a:cs typeface="Constantia"/>
              </a:rPr>
              <a:t>BLN</a:t>
            </a:r>
            <a:endParaRPr sz="1350">
              <a:latin typeface="Constantia"/>
              <a:cs typeface="Constantia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2926079" y="4732020"/>
            <a:ext cx="1148080" cy="424180"/>
            <a:chOff x="2926079" y="4732020"/>
            <a:chExt cx="1148080" cy="424180"/>
          </a:xfrm>
        </p:grpSpPr>
        <p:sp>
          <p:nvSpPr>
            <p:cNvPr id="52" name="object 52"/>
            <p:cNvSpPr/>
            <p:nvPr/>
          </p:nvSpPr>
          <p:spPr>
            <a:xfrm>
              <a:off x="2932429" y="4738370"/>
              <a:ext cx="1135380" cy="411480"/>
            </a:xfrm>
            <a:custGeom>
              <a:avLst/>
              <a:gdLst/>
              <a:ahLst/>
              <a:cxnLst/>
              <a:rect l="l" t="t" r="r" b="b"/>
              <a:pathLst>
                <a:path w="1135379" h="411479">
                  <a:moveTo>
                    <a:pt x="1066799" y="0"/>
                  </a:moveTo>
                  <a:lnTo>
                    <a:pt x="68580" y="0"/>
                  </a:lnTo>
                  <a:lnTo>
                    <a:pt x="41898" y="5393"/>
                  </a:lnTo>
                  <a:lnTo>
                    <a:pt x="20097" y="20097"/>
                  </a:lnTo>
                  <a:lnTo>
                    <a:pt x="5393" y="41898"/>
                  </a:lnTo>
                  <a:lnTo>
                    <a:pt x="0" y="68579"/>
                  </a:lnTo>
                  <a:lnTo>
                    <a:pt x="0" y="342899"/>
                  </a:lnTo>
                  <a:lnTo>
                    <a:pt x="5393" y="369581"/>
                  </a:lnTo>
                  <a:lnTo>
                    <a:pt x="20097" y="391382"/>
                  </a:lnTo>
                  <a:lnTo>
                    <a:pt x="41898" y="406086"/>
                  </a:lnTo>
                  <a:lnTo>
                    <a:pt x="68580" y="411479"/>
                  </a:lnTo>
                  <a:lnTo>
                    <a:pt x="1066799" y="411479"/>
                  </a:lnTo>
                  <a:lnTo>
                    <a:pt x="1093481" y="406086"/>
                  </a:lnTo>
                  <a:lnTo>
                    <a:pt x="1115282" y="391382"/>
                  </a:lnTo>
                  <a:lnTo>
                    <a:pt x="1129986" y="369581"/>
                  </a:lnTo>
                  <a:lnTo>
                    <a:pt x="1135380" y="342899"/>
                  </a:lnTo>
                  <a:lnTo>
                    <a:pt x="1135380" y="68579"/>
                  </a:lnTo>
                  <a:lnTo>
                    <a:pt x="1129986" y="41898"/>
                  </a:lnTo>
                  <a:lnTo>
                    <a:pt x="1115282" y="20097"/>
                  </a:lnTo>
                  <a:lnTo>
                    <a:pt x="1093481" y="5393"/>
                  </a:lnTo>
                  <a:lnTo>
                    <a:pt x="1066799" y="0"/>
                  </a:lnTo>
                  <a:close/>
                </a:path>
              </a:pathLst>
            </a:custGeom>
            <a:solidFill>
              <a:srgbClr val="6F2F9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932429" y="4738370"/>
              <a:ext cx="1135380" cy="411480"/>
            </a:xfrm>
            <a:custGeom>
              <a:avLst/>
              <a:gdLst/>
              <a:ahLst/>
              <a:cxnLst/>
              <a:rect l="l" t="t" r="r" b="b"/>
              <a:pathLst>
                <a:path w="1135379" h="411479">
                  <a:moveTo>
                    <a:pt x="0" y="68579"/>
                  </a:moveTo>
                  <a:lnTo>
                    <a:pt x="5393" y="41898"/>
                  </a:lnTo>
                  <a:lnTo>
                    <a:pt x="20097" y="20097"/>
                  </a:lnTo>
                  <a:lnTo>
                    <a:pt x="41898" y="5393"/>
                  </a:lnTo>
                  <a:lnTo>
                    <a:pt x="68580" y="0"/>
                  </a:lnTo>
                  <a:lnTo>
                    <a:pt x="1066799" y="0"/>
                  </a:lnTo>
                  <a:lnTo>
                    <a:pt x="1093481" y="5393"/>
                  </a:lnTo>
                  <a:lnTo>
                    <a:pt x="1115282" y="20097"/>
                  </a:lnTo>
                  <a:lnTo>
                    <a:pt x="1129986" y="41898"/>
                  </a:lnTo>
                  <a:lnTo>
                    <a:pt x="1135380" y="68579"/>
                  </a:lnTo>
                  <a:lnTo>
                    <a:pt x="1135380" y="342899"/>
                  </a:lnTo>
                  <a:lnTo>
                    <a:pt x="1129986" y="369581"/>
                  </a:lnTo>
                  <a:lnTo>
                    <a:pt x="1115282" y="391382"/>
                  </a:lnTo>
                  <a:lnTo>
                    <a:pt x="1093481" y="406086"/>
                  </a:lnTo>
                  <a:lnTo>
                    <a:pt x="1066799" y="411479"/>
                  </a:lnTo>
                  <a:lnTo>
                    <a:pt x="68580" y="411479"/>
                  </a:lnTo>
                  <a:lnTo>
                    <a:pt x="41898" y="406086"/>
                  </a:lnTo>
                  <a:lnTo>
                    <a:pt x="20097" y="391382"/>
                  </a:lnTo>
                  <a:lnTo>
                    <a:pt x="5393" y="369581"/>
                  </a:lnTo>
                  <a:lnTo>
                    <a:pt x="0" y="342899"/>
                  </a:lnTo>
                  <a:lnTo>
                    <a:pt x="0" y="685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3050920" y="4771135"/>
            <a:ext cx="8928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8265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Constantia"/>
                <a:cs typeface="Constantia"/>
              </a:rPr>
              <a:t>PESMABA</a:t>
            </a:r>
            <a:r>
              <a:rPr sz="1000" spc="-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r>
              <a:rPr sz="1000" dirty="0">
                <a:solidFill>
                  <a:srgbClr val="FFFFFF"/>
                </a:solidFill>
                <a:latin typeface="Constantia"/>
                <a:cs typeface="Constantia"/>
              </a:rPr>
              <a:t> STUDENT</a:t>
            </a:r>
            <a:r>
              <a:rPr sz="10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Constantia"/>
                <a:cs typeface="Constantia"/>
              </a:rPr>
              <a:t>DAY</a:t>
            </a:r>
            <a:endParaRPr sz="1000">
              <a:latin typeface="Constantia"/>
              <a:cs typeface="Constantia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4363720" y="4742179"/>
            <a:ext cx="1300480" cy="424180"/>
            <a:chOff x="4363720" y="4742179"/>
            <a:chExt cx="1300480" cy="424180"/>
          </a:xfrm>
        </p:grpSpPr>
        <p:sp>
          <p:nvSpPr>
            <p:cNvPr id="56" name="object 56"/>
            <p:cNvSpPr/>
            <p:nvPr/>
          </p:nvSpPr>
          <p:spPr>
            <a:xfrm>
              <a:off x="4370070" y="4748529"/>
              <a:ext cx="1287780" cy="411480"/>
            </a:xfrm>
            <a:custGeom>
              <a:avLst/>
              <a:gdLst/>
              <a:ahLst/>
              <a:cxnLst/>
              <a:rect l="l" t="t" r="r" b="b"/>
              <a:pathLst>
                <a:path w="1287779" h="411479">
                  <a:moveTo>
                    <a:pt x="1219200" y="0"/>
                  </a:moveTo>
                  <a:lnTo>
                    <a:pt x="68579" y="0"/>
                  </a:lnTo>
                  <a:lnTo>
                    <a:pt x="41898" y="5393"/>
                  </a:lnTo>
                  <a:lnTo>
                    <a:pt x="20097" y="20097"/>
                  </a:lnTo>
                  <a:lnTo>
                    <a:pt x="5393" y="41898"/>
                  </a:lnTo>
                  <a:lnTo>
                    <a:pt x="0" y="68580"/>
                  </a:lnTo>
                  <a:lnTo>
                    <a:pt x="0" y="342900"/>
                  </a:lnTo>
                  <a:lnTo>
                    <a:pt x="5393" y="369581"/>
                  </a:lnTo>
                  <a:lnTo>
                    <a:pt x="20097" y="391382"/>
                  </a:lnTo>
                  <a:lnTo>
                    <a:pt x="41898" y="406086"/>
                  </a:lnTo>
                  <a:lnTo>
                    <a:pt x="68579" y="411480"/>
                  </a:lnTo>
                  <a:lnTo>
                    <a:pt x="1219200" y="411480"/>
                  </a:lnTo>
                  <a:lnTo>
                    <a:pt x="1245881" y="406086"/>
                  </a:lnTo>
                  <a:lnTo>
                    <a:pt x="1267682" y="391382"/>
                  </a:lnTo>
                  <a:lnTo>
                    <a:pt x="1282386" y="369581"/>
                  </a:lnTo>
                  <a:lnTo>
                    <a:pt x="1287779" y="342900"/>
                  </a:lnTo>
                  <a:lnTo>
                    <a:pt x="1287779" y="68580"/>
                  </a:lnTo>
                  <a:lnTo>
                    <a:pt x="1282386" y="41898"/>
                  </a:lnTo>
                  <a:lnTo>
                    <a:pt x="1267682" y="20097"/>
                  </a:lnTo>
                  <a:lnTo>
                    <a:pt x="1245881" y="5393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6F2F9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370070" y="4748529"/>
              <a:ext cx="1287780" cy="411480"/>
            </a:xfrm>
            <a:custGeom>
              <a:avLst/>
              <a:gdLst/>
              <a:ahLst/>
              <a:cxnLst/>
              <a:rect l="l" t="t" r="r" b="b"/>
              <a:pathLst>
                <a:path w="1287779" h="411479">
                  <a:moveTo>
                    <a:pt x="0" y="68580"/>
                  </a:moveTo>
                  <a:lnTo>
                    <a:pt x="5393" y="41898"/>
                  </a:lnTo>
                  <a:lnTo>
                    <a:pt x="20097" y="20097"/>
                  </a:lnTo>
                  <a:lnTo>
                    <a:pt x="41898" y="5393"/>
                  </a:lnTo>
                  <a:lnTo>
                    <a:pt x="68579" y="0"/>
                  </a:lnTo>
                  <a:lnTo>
                    <a:pt x="1219200" y="0"/>
                  </a:lnTo>
                  <a:lnTo>
                    <a:pt x="1245881" y="5393"/>
                  </a:lnTo>
                  <a:lnTo>
                    <a:pt x="1267682" y="20097"/>
                  </a:lnTo>
                  <a:lnTo>
                    <a:pt x="1282386" y="41898"/>
                  </a:lnTo>
                  <a:lnTo>
                    <a:pt x="1287779" y="68580"/>
                  </a:lnTo>
                  <a:lnTo>
                    <a:pt x="1287779" y="342900"/>
                  </a:lnTo>
                  <a:lnTo>
                    <a:pt x="1282386" y="369581"/>
                  </a:lnTo>
                  <a:lnTo>
                    <a:pt x="1267682" y="391382"/>
                  </a:lnTo>
                  <a:lnTo>
                    <a:pt x="1245881" y="406086"/>
                  </a:lnTo>
                  <a:lnTo>
                    <a:pt x="1219200" y="411480"/>
                  </a:lnTo>
                  <a:lnTo>
                    <a:pt x="68579" y="411480"/>
                  </a:lnTo>
                  <a:lnTo>
                    <a:pt x="41898" y="406086"/>
                  </a:lnTo>
                  <a:lnTo>
                    <a:pt x="20097" y="391382"/>
                  </a:lnTo>
                  <a:lnTo>
                    <a:pt x="5393" y="369581"/>
                  </a:lnTo>
                  <a:lnTo>
                    <a:pt x="0" y="342900"/>
                  </a:lnTo>
                  <a:lnTo>
                    <a:pt x="0" y="685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4562728" y="4729733"/>
            <a:ext cx="89852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PENGUATAN KEPRIBADIAN</a:t>
            </a:r>
            <a:r>
              <a:rPr sz="900" spc="4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900" spc="-6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 KEPEMIMPINAN</a:t>
            </a:r>
            <a:endParaRPr sz="900">
              <a:latin typeface="Constantia"/>
              <a:cs typeface="Constantia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2926079" y="5214620"/>
            <a:ext cx="1148080" cy="424180"/>
            <a:chOff x="2926079" y="5214620"/>
            <a:chExt cx="1148080" cy="424180"/>
          </a:xfrm>
        </p:grpSpPr>
        <p:sp>
          <p:nvSpPr>
            <p:cNvPr id="60" name="object 60"/>
            <p:cNvSpPr/>
            <p:nvPr/>
          </p:nvSpPr>
          <p:spPr>
            <a:xfrm>
              <a:off x="2932429" y="5220970"/>
              <a:ext cx="1135380" cy="411480"/>
            </a:xfrm>
            <a:custGeom>
              <a:avLst/>
              <a:gdLst/>
              <a:ahLst/>
              <a:cxnLst/>
              <a:rect l="l" t="t" r="r" b="b"/>
              <a:pathLst>
                <a:path w="1135379" h="411479">
                  <a:moveTo>
                    <a:pt x="1066799" y="0"/>
                  </a:moveTo>
                  <a:lnTo>
                    <a:pt x="68580" y="0"/>
                  </a:lnTo>
                  <a:lnTo>
                    <a:pt x="41898" y="5393"/>
                  </a:lnTo>
                  <a:lnTo>
                    <a:pt x="20097" y="20097"/>
                  </a:lnTo>
                  <a:lnTo>
                    <a:pt x="5393" y="41898"/>
                  </a:lnTo>
                  <a:lnTo>
                    <a:pt x="0" y="68579"/>
                  </a:lnTo>
                  <a:lnTo>
                    <a:pt x="0" y="342899"/>
                  </a:lnTo>
                  <a:lnTo>
                    <a:pt x="5393" y="369592"/>
                  </a:lnTo>
                  <a:lnTo>
                    <a:pt x="20097" y="391391"/>
                  </a:lnTo>
                  <a:lnTo>
                    <a:pt x="41898" y="406090"/>
                  </a:lnTo>
                  <a:lnTo>
                    <a:pt x="68580" y="411479"/>
                  </a:lnTo>
                  <a:lnTo>
                    <a:pt x="1066799" y="411479"/>
                  </a:lnTo>
                  <a:lnTo>
                    <a:pt x="1093481" y="406090"/>
                  </a:lnTo>
                  <a:lnTo>
                    <a:pt x="1115282" y="391391"/>
                  </a:lnTo>
                  <a:lnTo>
                    <a:pt x="1129986" y="369592"/>
                  </a:lnTo>
                  <a:lnTo>
                    <a:pt x="1135380" y="342899"/>
                  </a:lnTo>
                  <a:lnTo>
                    <a:pt x="1135380" y="68579"/>
                  </a:lnTo>
                  <a:lnTo>
                    <a:pt x="1129986" y="41898"/>
                  </a:lnTo>
                  <a:lnTo>
                    <a:pt x="1115282" y="20097"/>
                  </a:lnTo>
                  <a:lnTo>
                    <a:pt x="1093481" y="5393"/>
                  </a:lnTo>
                  <a:lnTo>
                    <a:pt x="1066799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932429" y="5220970"/>
              <a:ext cx="1135380" cy="411480"/>
            </a:xfrm>
            <a:custGeom>
              <a:avLst/>
              <a:gdLst/>
              <a:ahLst/>
              <a:cxnLst/>
              <a:rect l="l" t="t" r="r" b="b"/>
              <a:pathLst>
                <a:path w="1135379" h="411479">
                  <a:moveTo>
                    <a:pt x="0" y="68579"/>
                  </a:moveTo>
                  <a:lnTo>
                    <a:pt x="5393" y="41898"/>
                  </a:lnTo>
                  <a:lnTo>
                    <a:pt x="20097" y="20097"/>
                  </a:lnTo>
                  <a:lnTo>
                    <a:pt x="41898" y="5393"/>
                  </a:lnTo>
                  <a:lnTo>
                    <a:pt x="68580" y="0"/>
                  </a:lnTo>
                  <a:lnTo>
                    <a:pt x="1066799" y="0"/>
                  </a:lnTo>
                  <a:lnTo>
                    <a:pt x="1093481" y="5393"/>
                  </a:lnTo>
                  <a:lnTo>
                    <a:pt x="1115282" y="20097"/>
                  </a:lnTo>
                  <a:lnTo>
                    <a:pt x="1129986" y="41898"/>
                  </a:lnTo>
                  <a:lnTo>
                    <a:pt x="1135380" y="68579"/>
                  </a:lnTo>
                  <a:lnTo>
                    <a:pt x="1135380" y="342899"/>
                  </a:lnTo>
                  <a:lnTo>
                    <a:pt x="1129986" y="369592"/>
                  </a:lnTo>
                  <a:lnTo>
                    <a:pt x="1115282" y="391391"/>
                  </a:lnTo>
                  <a:lnTo>
                    <a:pt x="1093481" y="406090"/>
                  </a:lnTo>
                  <a:lnTo>
                    <a:pt x="1066799" y="411479"/>
                  </a:lnTo>
                  <a:lnTo>
                    <a:pt x="68580" y="411479"/>
                  </a:lnTo>
                  <a:lnTo>
                    <a:pt x="41898" y="406090"/>
                  </a:lnTo>
                  <a:lnTo>
                    <a:pt x="20097" y="391391"/>
                  </a:lnTo>
                  <a:lnTo>
                    <a:pt x="5393" y="369592"/>
                  </a:lnTo>
                  <a:lnTo>
                    <a:pt x="0" y="342899"/>
                  </a:lnTo>
                  <a:lnTo>
                    <a:pt x="0" y="685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3076194" y="5250815"/>
            <a:ext cx="8432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 marR="5080" indent="-97155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FFFFFF"/>
                </a:solidFill>
                <a:latin typeface="Constantia"/>
                <a:cs typeface="Constantia"/>
              </a:rPr>
              <a:t>PELETAKAN</a:t>
            </a:r>
            <a:r>
              <a:rPr sz="700" spc="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Constantia"/>
                <a:cs typeface="Constantia"/>
              </a:rPr>
              <a:t>DASAR</a:t>
            </a:r>
            <a:r>
              <a:rPr sz="700" spc="5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Constantia"/>
                <a:cs typeface="Constantia"/>
              </a:rPr>
              <a:t>KEPRIBADIN</a:t>
            </a:r>
            <a:r>
              <a:rPr sz="700" spc="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700" spc="-5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r>
              <a:rPr sz="700" spc="5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Constantia"/>
                <a:cs typeface="Constantia"/>
              </a:rPr>
              <a:t>KEPMIMPINAN</a:t>
            </a:r>
            <a:endParaRPr sz="700">
              <a:latin typeface="Constantia"/>
              <a:cs typeface="Constantia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4363720" y="5227320"/>
            <a:ext cx="1300480" cy="424180"/>
            <a:chOff x="4363720" y="5227320"/>
            <a:chExt cx="1300480" cy="424180"/>
          </a:xfrm>
        </p:grpSpPr>
        <p:sp>
          <p:nvSpPr>
            <p:cNvPr id="64" name="object 64"/>
            <p:cNvSpPr/>
            <p:nvPr/>
          </p:nvSpPr>
          <p:spPr>
            <a:xfrm>
              <a:off x="4370070" y="5233670"/>
              <a:ext cx="1287780" cy="411480"/>
            </a:xfrm>
            <a:custGeom>
              <a:avLst/>
              <a:gdLst/>
              <a:ahLst/>
              <a:cxnLst/>
              <a:rect l="l" t="t" r="r" b="b"/>
              <a:pathLst>
                <a:path w="1287779" h="411479">
                  <a:moveTo>
                    <a:pt x="1219200" y="0"/>
                  </a:moveTo>
                  <a:lnTo>
                    <a:pt x="68579" y="0"/>
                  </a:lnTo>
                  <a:lnTo>
                    <a:pt x="41898" y="5393"/>
                  </a:lnTo>
                  <a:lnTo>
                    <a:pt x="20097" y="20097"/>
                  </a:lnTo>
                  <a:lnTo>
                    <a:pt x="5393" y="41898"/>
                  </a:lnTo>
                  <a:lnTo>
                    <a:pt x="0" y="68579"/>
                  </a:lnTo>
                  <a:lnTo>
                    <a:pt x="0" y="342899"/>
                  </a:lnTo>
                  <a:lnTo>
                    <a:pt x="5393" y="369592"/>
                  </a:lnTo>
                  <a:lnTo>
                    <a:pt x="20097" y="391391"/>
                  </a:lnTo>
                  <a:lnTo>
                    <a:pt x="41898" y="406090"/>
                  </a:lnTo>
                  <a:lnTo>
                    <a:pt x="68579" y="411479"/>
                  </a:lnTo>
                  <a:lnTo>
                    <a:pt x="1219200" y="411479"/>
                  </a:lnTo>
                  <a:lnTo>
                    <a:pt x="1245881" y="406090"/>
                  </a:lnTo>
                  <a:lnTo>
                    <a:pt x="1267682" y="391391"/>
                  </a:lnTo>
                  <a:lnTo>
                    <a:pt x="1282386" y="369592"/>
                  </a:lnTo>
                  <a:lnTo>
                    <a:pt x="1287779" y="342899"/>
                  </a:lnTo>
                  <a:lnTo>
                    <a:pt x="1287779" y="68579"/>
                  </a:lnTo>
                  <a:lnTo>
                    <a:pt x="1282386" y="41898"/>
                  </a:lnTo>
                  <a:lnTo>
                    <a:pt x="1267682" y="20097"/>
                  </a:lnTo>
                  <a:lnTo>
                    <a:pt x="1245881" y="5393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4370070" y="5233670"/>
              <a:ext cx="1287780" cy="411480"/>
            </a:xfrm>
            <a:custGeom>
              <a:avLst/>
              <a:gdLst/>
              <a:ahLst/>
              <a:cxnLst/>
              <a:rect l="l" t="t" r="r" b="b"/>
              <a:pathLst>
                <a:path w="1287779" h="411479">
                  <a:moveTo>
                    <a:pt x="0" y="68579"/>
                  </a:moveTo>
                  <a:lnTo>
                    <a:pt x="5393" y="41898"/>
                  </a:lnTo>
                  <a:lnTo>
                    <a:pt x="20097" y="20097"/>
                  </a:lnTo>
                  <a:lnTo>
                    <a:pt x="41898" y="5393"/>
                  </a:lnTo>
                  <a:lnTo>
                    <a:pt x="68579" y="0"/>
                  </a:lnTo>
                  <a:lnTo>
                    <a:pt x="1219200" y="0"/>
                  </a:lnTo>
                  <a:lnTo>
                    <a:pt x="1245881" y="5393"/>
                  </a:lnTo>
                  <a:lnTo>
                    <a:pt x="1267682" y="20097"/>
                  </a:lnTo>
                  <a:lnTo>
                    <a:pt x="1282386" y="41898"/>
                  </a:lnTo>
                  <a:lnTo>
                    <a:pt x="1287779" y="68579"/>
                  </a:lnTo>
                  <a:lnTo>
                    <a:pt x="1287779" y="342899"/>
                  </a:lnTo>
                  <a:lnTo>
                    <a:pt x="1282386" y="369592"/>
                  </a:lnTo>
                  <a:lnTo>
                    <a:pt x="1267682" y="391391"/>
                  </a:lnTo>
                  <a:lnTo>
                    <a:pt x="1245881" y="406090"/>
                  </a:lnTo>
                  <a:lnTo>
                    <a:pt x="1219200" y="411479"/>
                  </a:lnTo>
                  <a:lnTo>
                    <a:pt x="68579" y="411479"/>
                  </a:lnTo>
                  <a:lnTo>
                    <a:pt x="41898" y="406090"/>
                  </a:lnTo>
                  <a:lnTo>
                    <a:pt x="20097" y="391391"/>
                  </a:lnTo>
                  <a:lnTo>
                    <a:pt x="5393" y="369592"/>
                  </a:lnTo>
                  <a:lnTo>
                    <a:pt x="0" y="342899"/>
                  </a:lnTo>
                  <a:lnTo>
                    <a:pt x="0" y="685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4689728" y="5250179"/>
            <a:ext cx="64706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PROSPEK PRESTASI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5801359" y="4704079"/>
            <a:ext cx="1529080" cy="1036319"/>
            <a:chOff x="5801359" y="4704079"/>
            <a:chExt cx="1529080" cy="1036319"/>
          </a:xfrm>
        </p:grpSpPr>
        <p:sp>
          <p:nvSpPr>
            <p:cNvPr id="68" name="object 68"/>
            <p:cNvSpPr/>
            <p:nvPr/>
          </p:nvSpPr>
          <p:spPr>
            <a:xfrm>
              <a:off x="5807709" y="4710429"/>
              <a:ext cx="1516380" cy="1023619"/>
            </a:xfrm>
            <a:custGeom>
              <a:avLst/>
              <a:gdLst/>
              <a:ahLst/>
              <a:cxnLst/>
              <a:rect l="l" t="t" r="r" b="b"/>
              <a:pathLst>
                <a:path w="1516379" h="1023620">
                  <a:moveTo>
                    <a:pt x="1345818" y="0"/>
                  </a:moveTo>
                  <a:lnTo>
                    <a:pt x="170561" y="0"/>
                  </a:lnTo>
                  <a:lnTo>
                    <a:pt x="125206" y="6090"/>
                  </a:lnTo>
                  <a:lnTo>
                    <a:pt x="84459" y="23278"/>
                  </a:lnTo>
                  <a:lnTo>
                    <a:pt x="49942" y="49942"/>
                  </a:lnTo>
                  <a:lnTo>
                    <a:pt x="23278" y="84459"/>
                  </a:lnTo>
                  <a:lnTo>
                    <a:pt x="6090" y="125206"/>
                  </a:lnTo>
                  <a:lnTo>
                    <a:pt x="0" y="170561"/>
                  </a:lnTo>
                  <a:lnTo>
                    <a:pt x="0" y="853059"/>
                  </a:lnTo>
                  <a:lnTo>
                    <a:pt x="6090" y="898395"/>
                  </a:lnTo>
                  <a:lnTo>
                    <a:pt x="23278" y="939137"/>
                  </a:lnTo>
                  <a:lnTo>
                    <a:pt x="49942" y="973658"/>
                  </a:lnTo>
                  <a:lnTo>
                    <a:pt x="84459" y="1000330"/>
                  </a:lnTo>
                  <a:lnTo>
                    <a:pt x="125206" y="1017526"/>
                  </a:lnTo>
                  <a:lnTo>
                    <a:pt x="170561" y="1023620"/>
                  </a:lnTo>
                  <a:lnTo>
                    <a:pt x="1345818" y="1023620"/>
                  </a:lnTo>
                  <a:lnTo>
                    <a:pt x="1391173" y="1017526"/>
                  </a:lnTo>
                  <a:lnTo>
                    <a:pt x="1431920" y="1000330"/>
                  </a:lnTo>
                  <a:lnTo>
                    <a:pt x="1466437" y="973658"/>
                  </a:lnTo>
                  <a:lnTo>
                    <a:pt x="1493101" y="939137"/>
                  </a:lnTo>
                  <a:lnTo>
                    <a:pt x="1510289" y="898395"/>
                  </a:lnTo>
                  <a:lnTo>
                    <a:pt x="1516380" y="853059"/>
                  </a:lnTo>
                  <a:lnTo>
                    <a:pt x="1516380" y="170561"/>
                  </a:lnTo>
                  <a:lnTo>
                    <a:pt x="1510289" y="125206"/>
                  </a:lnTo>
                  <a:lnTo>
                    <a:pt x="1493101" y="84459"/>
                  </a:lnTo>
                  <a:lnTo>
                    <a:pt x="1466437" y="49942"/>
                  </a:lnTo>
                  <a:lnTo>
                    <a:pt x="1431920" y="23278"/>
                  </a:lnTo>
                  <a:lnTo>
                    <a:pt x="1391173" y="6090"/>
                  </a:lnTo>
                  <a:lnTo>
                    <a:pt x="1345818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5807709" y="4710429"/>
              <a:ext cx="1516380" cy="1023619"/>
            </a:xfrm>
            <a:custGeom>
              <a:avLst/>
              <a:gdLst/>
              <a:ahLst/>
              <a:cxnLst/>
              <a:rect l="l" t="t" r="r" b="b"/>
              <a:pathLst>
                <a:path w="1516379" h="1023620">
                  <a:moveTo>
                    <a:pt x="0" y="170561"/>
                  </a:moveTo>
                  <a:lnTo>
                    <a:pt x="6090" y="125206"/>
                  </a:lnTo>
                  <a:lnTo>
                    <a:pt x="23278" y="84459"/>
                  </a:lnTo>
                  <a:lnTo>
                    <a:pt x="49942" y="49942"/>
                  </a:lnTo>
                  <a:lnTo>
                    <a:pt x="84459" y="23278"/>
                  </a:lnTo>
                  <a:lnTo>
                    <a:pt x="125206" y="6090"/>
                  </a:lnTo>
                  <a:lnTo>
                    <a:pt x="170561" y="0"/>
                  </a:lnTo>
                  <a:lnTo>
                    <a:pt x="1345818" y="0"/>
                  </a:lnTo>
                  <a:lnTo>
                    <a:pt x="1391173" y="6090"/>
                  </a:lnTo>
                  <a:lnTo>
                    <a:pt x="1431920" y="23278"/>
                  </a:lnTo>
                  <a:lnTo>
                    <a:pt x="1466437" y="49942"/>
                  </a:lnTo>
                  <a:lnTo>
                    <a:pt x="1493101" y="84459"/>
                  </a:lnTo>
                  <a:lnTo>
                    <a:pt x="1510289" y="125206"/>
                  </a:lnTo>
                  <a:lnTo>
                    <a:pt x="1516380" y="170561"/>
                  </a:lnTo>
                  <a:lnTo>
                    <a:pt x="1516380" y="853059"/>
                  </a:lnTo>
                  <a:lnTo>
                    <a:pt x="1510289" y="898395"/>
                  </a:lnTo>
                  <a:lnTo>
                    <a:pt x="1493101" y="939137"/>
                  </a:lnTo>
                  <a:lnTo>
                    <a:pt x="1466437" y="973658"/>
                  </a:lnTo>
                  <a:lnTo>
                    <a:pt x="1431920" y="1000330"/>
                  </a:lnTo>
                  <a:lnTo>
                    <a:pt x="1391173" y="1017526"/>
                  </a:lnTo>
                  <a:lnTo>
                    <a:pt x="1345818" y="1023620"/>
                  </a:lnTo>
                  <a:lnTo>
                    <a:pt x="170561" y="1023620"/>
                  </a:lnTo>
                  <a:lnTo>
                    <a:pt x="125206" y="1017526"/>
                  </a:lnTo>
                  <a:lnTo>
                    <a:pt x="84459" y="1000330"/>
                  </a:lnTo>
                  <a:lnTo>
                    <a:pt x="49942" y="973658"/>
                  </a:lnTo>
                  <a:lnTo>
                    <a:pt x="23278" y="939137"/>
                  </a:lnTo>
                  <a:lnTo>
                    <a:pt x="6090" y="898395"/>
                  </a:lnTo>
                  <a:lnTo>
                    <a:pt x="0" y="853059"/>
                  </a:lnTo>
                  <a:lnTo>
                    <a:pt x="0" y="17056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5953505" y="4795773"/>
            <a:ext cx="1223010" cy="836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PENCAPAIAN</a:t>
            </a:r>
            <a:endParaRPr sz="1100">
              <a:latin typeface="Constantia"/>
              <a:cs typeface="Constantia"/>
            </a:endParaRPr>
          </a:p>
          <a:p>
            <a:pPr algn="ctr">
              <a:lnSpc>
                <a:spcPct val="100000"/>
              </a:lnSpc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PRESTASI</a:t>
            </a:r>
            <a:endParaRPr sz="1100">
              <a:latin typeface="Constantia"/>
              <a:cs typeface="Constantia"/>
            </a:endParaRPr>
          </a:p>
          <a:p>
            <a:pPr marL="113664" marR="106045" indent="-1270" algn="ctr">
              <a:lnSpc>
                <a:spcPct val="100000"/>
              </a:lnSpc>
            </a:pPr>
            <a:r>
              <a:rPr sz="1100" spc="-50" dirty="0">
                <a:solidFill>
                  <a:srgbClr val="FFFFFF"/>
                </a:solidFill>
                <a:latin typeface="Constantia"/>
                <a:cs typeface="Constantia"/>
              </a:rPr>
              <a:t>&amp; </a:t>
            </a: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(</a:t>
            </a: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PENGEMBANGAN</a:t>
            </a:r>
            <a:endParaRPr sz="900">
              <a:latin typeface="Constantia"/>
              <a:cs typeface="Constantia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900" dirty="0">
                <a:solidFill>
                  <a:srgbClr val="FFFFFF"/>
                </a:solidFill>
                <a:latin typeface="Constantia"/>
                <a:cs typeface="Constantia"/>
              </a:rPr>
              <a:t>KARIR</a:t>
            </a: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90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r>
              <a:rPr sz="9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WIRAUSAHA)</a:t>
            </a:r>
            <a:endParaRPr sz="900">
              <a:latin typeface="Constantia"/>
              <a:cs typeface="Constantia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5872479" y="1186180"/>
            <a:ext cx="1308100" cy="1701800"/>
            <a:chOff x="5872479" y="1186180"/>
            <a:chExt cx="1308100" cy="1701800"/>
          </a:xfrm>
        </p:grpSpPr>
        <p:pic>
          <p:nvPicPr>
            <p:cNvPr id="72" name="object 7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82639" y="1196340"/>
              <a:ext cx="1287780" cy="1361439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5877559" y="1191260"/>
              <a:ext cx="1297940" cy="1371600"/>
            </a:xfrm>
            <a:custGeom>
              <a:avLst/>
              <a:gdLst/>
              <a:ahLst/>
              <a:cxnLst/>
              <a:rect l="l" t="t" r="r" b="b"/>
              <a:pathLst>
                <a:path w="1297940" h="1371600">
                  <a:moveTo>
                    <a:pt x="0" y="1371600"/>
                  </a:moveTo>
                  <a:lnTo>
                    <a:pt x="1297939" y="1371600"/>
                  </a:lnTo>
                  <a:lnTo>
                    <a:pt x="1297939" y="0"/>
                  </a:lnTo>
                  <a:lnTo>
                    <a:pt x="0" y="0"/>
                  </a:lnTo>
                  <a:lnTo>
                    <a:pt x="0" y="1371600"/>
                  </a:lnTo>
                  <a:close/>
                </a:path>
              </a:pathLst>
            </a:custGeom>
            <a:ln w="101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883909" y="2480310"/>
              <a:ext cx="1287780" cy="401320"/>
            </a:xfrm>
            <a:custGeom>
              <a:avLst/>
              <a:gdLst/>
              <a:ahLst/>
              <a:cxnLst/>
              <a:rect l="l" t="t" r="r" b="b"/>
              <a:pathLst>
                <a:path w="1287779" h="401319">
                  <a:moveTo>
                    <a:pt x="1220850" y="0"/>
                  </a:moveTo>
                  <a:lnTo>
                    <a:pt x="66928" y="0"/>
                  </a:lnTo>
                  <a:lnTo>
                    <a:pt x="40880" y="5260"/>
                  </a:lnTo>
                  <a:lnTo>
                    <a:pt x="19605" y="19605"/>
                  </a:lnTo>
                  <a:lnTo>
                    <a:pt x="5260" y="40880"/>
                  </a:lnTo>
                  <a:lnTo>
                    <a:pt x="0" y="66928"/>
                  </a:lnTo>
                  <a:lnTo>
                    <a:pt x="0" y="334390"/>
                  </a:lnTo>
                  <a:lnTo>
                    <a:pt x="5260" y="360439"/>
                  </a:lnTo>
                  <a:lnTo>
                    <a:pt x="19605" y="381714"/>
                  </a:lnTo>
                  <a:lnTo>
                    <a:pt x="40880" y="396059"/>
                  </a:lnTo>
                  <a:lnTo>
                    <a:pt x="66928" y="401319"/>
                  </a:lnTo>
                  <a:lnTo>
                    <a:pt x="1220850" y="401319"/>
                  </a:lnTo>
                  <a:lnTo>
                    <a:pt x="1246899" y="396059"/>
                  </a:lnTo>
                  <a:lnTo>
                    <a:pt x="1268174" y="381714"/>
                  </a:lnTo>
                  <a:lnTo>
                    <a:pt x="1282519" y="360439"/>
                  </a:lnTo>
                  <a:lnTo>
                    <a:pt x="1287780" y="334390"/>
                  </a:lnTo>
                  <a:lnTo>
                    <a:pt x="1287780" y="66928"/>
                  </a:lnTo>
                  <a:lnTo>
                    <a:pt x="1282519" y="40880"/>
                  </a:lnTo>
                  <a:lnTo>
                    <a:pt x="1268174" y="19605"/>
                  </a:lnTo>
                  <a:lnTo>
                    <a:pt x="1246899" y="5260"/>
                  </a:lnTo>
                  <a:lnTo>
                    <a:pt x="1220850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883909" y="2480310"/>
              <a:ext cx="1287780" cy="401320"/>
            </a:xfrm>
            <a:custGeom>
              <a:avLst/>
              <a:gdLst/>
              <a:ahLst/>
              <a:cxnLst/>
              <a:rect l="l" t="t" r="r" b="b"/>
              <a:pathLst>
                <a:path w="1287779" h="401319">
                  <a:moveTo>
                    <a:pt x="0" y="66928"/>
                  </a:moveTo>
                  <a:lnTo>
                    <a:pt x="5260" y="40880"/>
                  </a:lnTo>
                  <a:lnTo>
                    <a:pt x="19605" y="19605"/>
                  </a:lnTo>
                  <a:lnTo>
                    <a:pt x="40880" y="5260"/>
                  </a:lnTo>
                  <a:lnTo>
                    <a:pt x="66928" y="0"/>
                  </a:lnTo>
                  <a:lnTo>
                    <a:pt x="1220850" y="0"/>
                  </a:lnTo>
                  <a:lnTo>
                    <a:pt x="1246899" y="5260"/>
                  </a:lnTo>
                  <a:lnTo>
                    <a:pt x="1268174" y="19605"/>
                  </a:lnTo>
                  <a:lnTo>
                    <a:pt x="1282519" y="40880"/>
                  </a:lnTo>
                  <a:lnTo>
                    <a:pt x="1287780" y="66928"/>
                  </a:lnTo>
                  <a:lnTo>
                    <a:pt x="1287780" y="334390"/>
                  </a:lnTo>
                  <a:lnTo>
                    <a:pt x="1282519" y="360439"/>
                  </a:lnTo>
                  <a:lnTo>
                    <a:pt x="1268174" y="381714"/>
                  </a:lnTo>
                  <a:lnTo>
                    <a:pt x="1246899" y="396059"/>
                  </a:lnTo>
                  <a:lnTo>
                    <a:pt x="1220850" y="401319"/>
                  </a:lnTo>
                  <a:lnTo>
                    <a:pt x="66928" y="401319"/>
                  </a:lnTo>
                  <a:lnTo>
                    <a:pt x="40880" y="396059"/>
                  </a:lnTo>
                  <a:lnTo>
                    <a:pt x="19605" y="381714"/>
                  </a:lnTo>
                  <a:lnTo>
                    <a:pt x="5260" y="360439"/>
                  </a:lnTo>
                  <a:lnTo>
                    <a:pt x="0" y="334390"/>
                  </a:lnTo>
                  <a:lnTo>
                    <a:pt x="0" y="6692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6250304" y="2573020"/>
            <a:ext cx="5524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KULIAH</a:t>
            </a:r>
            <a:endParaRPr sz="1100">
              <a:latin typeface="Constantia"/>
              <a:cs typeface="Constantia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001259" y="655573"/>
            <a:ext cx="1619250" cy="549275"/>
          </a:xfrm>
          <a:custGeom>
            <a:avLst/>
            <a:gdLst/>
            <a:ahLst/>
            <a:cxnLst/>
            <a:rect l="l" t="t" r="r" b="b"/>
            <a:pathLst>
              <a:path w="1619250" h="549275">
                <a:moveTo>
                  <a:pt x="1552447" y="0"/>
                </a:moveTo>
                <a:lnTo>
                  <a:pt x="0" y="0"/>
                </a:lnTo>
                <a:lnTo>
                  <a:pt x="0" y="549148"/>
                </a:lnTo>
                <a:lnTo>
                  <a:pt x="38100" y="549148"/>
                </a:lnTo>
                <a:lnTo>
                  <a:pt x="38100" y="38100"/>
                </a:lnTo>
                <a:lnTo>
                  <a:pt x="19050" y="38100"/>
                </a:lnTo>
                <a:lnTo>
                  <a:pt x="38100" y="19050"/>
                </a:lnTo>
                <a:lnTo>
                  <a:pt x="1552447" y="19050"/>
                </a:lnTo>
                <a:lnTo>
                  <a:pt x="1552447" y="0"/>
                </a:lnTo>
                <a:close/>
              </a:path>
              <a:path w="1619250" h="549275">
                <a:moveTo>
                  <a:pt x="1464266" y="366033"/>
                </a:moveTo>
                <a:lnTo>
                  <a:pt x="1457070" y="368426"/>
                </a:lnTo>
                <a:lnTo>
                  <a:pt x="1451463" y="373479"/>
                </a:lnTo>
                <a:lnTo>
                  <a:pt x="1448307" y="380079"/>
                </a:lnTo>
                <a:lnTo>
                  <a:pt x="1447819" y="387393"/>
                </a:lnTo>
                <a:lnTo>
                  <a:pt x="1450213" y="394588"/>
                </a:lnTo>
                <a:lnTo>
                  <a:pt x="1533397" y="537083"/>
                </a:lnTo>
                <a:lnTo>
                  <a:pt x="1555491" y="499237"/>
                </a:lnTo>
                <a:lnTo>
                  <a:pt x="1514347" y="499237"/>
                </a:lnTo>
                <a:lnTo>
                  <a:pt x="1514347" y="428625"/>
                </a:lnTo>
                <a:lnTo>
                  <a:pt x="1483232" y="375285"/>
                </a:lnTo>
                <a:lnTo>
                  <a:pt x="1478180" y="369677"/>
                </a:lnTo>
                <a:lnTo>
                  <a:pt x="1471580" y="366522"/>
                </a:lnTo>
                <a:lnTo>
                  <a:pt x="1464266" y="366033"/>
                </a:lnTo>
                <a:close/>
              </a:path>
              <a:path w="1619250" h="549275">
                <a:moveTo>
                  <a:pt x="1514348" y="428625"/>
                </a:moveTo>
                <a:lnTo>
                  <a:pt x="1514347" y="499237"/>
                </a:lnTo>
                <a:lnTo>
                  <a:pt x="1552447" y="499237"/>
                </a:lnTo>
                <a:lnTo>
                  <a:pt x="1552447" y="489585"/>
                </a:lnTo>
                <a:lnTo>
                  <a:pt x="1516888" y="489585"/>
                </a:lnTo>
                <a:lnTo>
                  <a:pt x="1533397" y="461282"/>
                </a:lnTo>
                <a:lnTo>
                  <a:pt x="1514348" y="428625"/>
                </a:lnTo>
                <a:close/>
              </a:path>
              <a:path w="1619250" h="549275">
                <a:moveTo>
                  <a:pt x="1602529" y="366033"/>
                </a:moveTo>
                <a:lnTo>
                  <a:pt x="1595215" y="366522"/>
                </a:lnTo>
                <a:lnTo>
                  <a:pt x="1588615" y="369677"/>
                </a:lnTo>
                <a:lnTo>
                  <a:pt x="1583563" y="375285"/>
                </a:lnTo>
                <a:lnTo>
                  <a:pt x="1552447" y="428625"/>
                </a:lnTo>
                <a:lnTo>
                  <a:pt x="1552447" y="499237"/>
                </a:lnTo>
                <a:lnTo>
                  <a:pt x="1555491" y="499237"/>
                </a:lnTo>
                <a:lnTo>
                  <a:pt x="1616583" y="394588"/>
                </a:lnTo>
                <a:lnTo>
                  <a:pt x="1618976" y="387393"/>
                </a:lnTo>
                <a:lnTo>
                  <a:pt x="1618488" y="380079"/>
                </a:lnTo>
                <a:lnTo>
                  <a:pt x="1615332" y="373479"/>
                </a:lnTo>
                <a:lnTo>
                  <a:pt x="1609724" y="368426"/>
                </a:lnTo>
                <a:lnTo>
                  <a:pt x="1602529" y="366033"/>
                </a:lnTo>
                <a:close/>
              </a:path>
              <a:path w="1619250" h="549275">
                <a:moveTo>
                  <a:pt x="1533397" y="461282"/>
                </a:moveTo>
                <a:lnTo>
                  <a:pt x="1516888" y="489585"/>
                </a:lnTo>
                <a:lnTo>
                  <a:pt x="1549908" y="489585"/>
                </a:lnTo>
                <a:lnTo>
                  <a:pt x="1533397" y="461282"/>
                </a:lnTo>
                <a:close/>
              </a:path>
              <a:path w="1619250" h="549275">
                <a:moveTo>
                  <a:pt x="1552447" y="428625"/>
                </a:moveTo>
                <a:lnTo>
                  <a:pt x="1533397" y="461282"/>
                </a:lnTo>
                <a:lnTo>
                  <a:pt x="1549908" y="489585"/>
                </a:lnTo>
                <a:lnTo>
                  <a:pt x="1552447" y="489585"/>
                </a:lnTo>
                <a:lnTo>
                  <a:pt x="1552447" y="428625"/>
                </a:lnTo>
                <a:close/>
              </a:path>
              <a:path w="1619250" h="549275">
                <a:moveTo>
                  <a:pt x="1514347" y="19050"/>
                </a:moveTo>
                <a:lnTo>
                  <a:pt x="1514348" y="428625"/>
                </a:lnTo>
                <a:lnTo>
                  <a:pt x="1533397" y="461282"/>
                </a:lnTo>
                <a:lnTo>
                  <a:pt x="1552447" y="428625"/>
                </a:lnTo>
                <a:lnTo>
                  <a:pt x="1552447" y="38100"/>
                </a:lnTo>
                <a:lnTo>
                  <a:pt x="1533397" y="38100"/>
                </a:lnTo>
                <a:lnTo>
                  <a:pt x="1514347" y="19050"/>
                </a:lnTo>
                <a:close/>
              </a:path>
              <a:path w="1619250" h="549275">
                <a:moveTo>
                  <a:pt x="38100" y="19050"/>
                </a:moveTo>
                <a:lnTo>
                  <a:pt x="19050" y="38100"/>
                </a:lnTo>
                <a:lnTo>
                  <a:pt x="38100" y="38100"/>
                </a:lnTo>
                <a:lnTo>
                  <a:pt x="38100" y="19050"/>
                </a:lnTo>
                <a:close/>
              </a:path>
              <a:path w="1619250" h="549275">
                <a:moveTo>
                  <a:pt x="1514347" y="19050"/>
                </a:moveTo>
                <a:lnTo>
                  <a:pt x="38100" y="19050"/>
                </a:lnTo>
                <a:lnTo>
                  <a:pt x="38100" y="38100"/>
                </a:lnTo>
                <a:lnTo>
                  <a:pt x="1514347" y="38100"/>
                </a:lnTo>
                <a:lnTo>
                  <a:pt x="1514347" y="19050"/>
                </a:lnTo>
                <a:close/>
              </a:path>
              <a:path w="1619250" h="549275">
                <a:moveTo>
                  <a:pt x="1552447" y="19050"/>
                </a:moveTo>
                <a:lnTo>
                  <a:pt x="1514347" y="19050"/>
                </a:lnTo>
                <a:lnTo>
                  <a:pt x="1533397" y="38100"/>
                </a:lnTo>
                <a:lnTo>
                  <a:pt x="1552447" y="38100"/>
                </a:lnTo>
                <a:lnTo>
                  <a:pt x="1552447" y="1905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422900" y="459740"/>
            <a:ext cx="769620" cy="37846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5560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280"/>
              </a:spcBef>
            </a:pPr>
            <a:r>
              <a:rPr sz="1800" b="1" spc="-10" dirty="0">
                <a:solidFill>
                  <a:srgbClr val="6A391F"/>
                </a:solidFill>
                <a:latin typeface="Constantia"/>
                <a:cs typeface="Constantia"/>
              </a:rPr>
              <a:t>1-</a:t>
            </a:r>
            <a:r>
              <a:rPr sz="1800" b="1" spc="-25" dirty="0">
                <a:solidFill>
                  <a:srgbClr val="6A391F"/>
                </a:solidFill>
                <a:latin typeface="Constantia"/>
                <a:cs typeface="Constantia"/>
              </a:rPr>
              <a:t>2</a:t>
            </a:r>
            <a:r>
              <a:rPr sz="1800" b="1" spc="-37" baseline="25462" dirty="0">
                <a:solidFill>
                  <a:srgbClr val="6A391F"/>
                </a:solidFill>
                <a:latin typeface="Constantia"/>
                <a:cs typeface="Constantia"/>
              </a:rPr>
              <a:t>TH</a:t>
            </a:r>
            <a:endParaRPr sz="1800" baseline="25462">
              <a:latin typeface="Constantia"/>
              <a:cs typeface="Constanti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515100" y="537844"/>
            <a:ext cx="1316355" cy="667385"/>
          </a:xfrm>
          <a:custGeom>
            <a:avLst/>
            <a:gdLst/>
            <a:ahLst/>
            <a:cxnLst/>
            <a:rect l="l" t="t" r="r" b="b"/>
            <a:pathLst>
              <a:path w="1316354" h="667385">
                <a:moveTo>
                  <a:pt x="1249552" y="0"/>
                </a:moveTo>
                <a:lnTo>
                  <a:pt x="0" y="0"/>
                </a:lnTo>
                <a:lnTo>
                  <a:pt x="0" y="666876"/>
                </a:lnTo>
                <a:lnTo>
                  <a:pt x="38100" y="666876"/>
                </a:lnTo>
                <a:lnTo>
                  <a:pt x="38100" y="38100"/>
                </a:lnTo>
                <a:lnTo>
                  <a:pt x="19050" y="38100"/>
                </a:lnTo>
                <a:lnTo>
                  <a:pt x="38100" y="19050"/>
                </a:lnTo>
                <a:lnTo>
                  <a:pt x="1249552" y="19050"/>
                </a:lnTo>
                <a:lnTo>
                  <a:pt x="1249552" y="0"/>
                </a:lnTo>
                <a:close/>
              </a:path>
              <a:path w="1316354" h="667385">
                <a:moveTo>
                  <a:pt x="1161424" y="483762"/>
                </a:moveTo>
                <a:lnTo>
                  <a:pt x="1154302" y="486155"/>
                </a:lnTo>
                <a:lnTo>
                  <a:pt x="1148623" y="491208"/>
                </a:lnTo>
                <a:lnTo>
                  <a:pt x="1145444" y="497808"/>
                </a:lnTo>
                <a:lnTo>
                  <a:pt x="1144980" y="505122"/>
                </a:lnTo>
                <a:lnTo>
                  <a:pt x="1147445" y="512317"/>
                </a:lnTo>
                <a:lnTo>
                  <a:pt x="1230502" y="654812"/>
                </a:lnTo>
                <a:lnTo>
                  <a:pt x="1252596" y="616965"/>
                </a:lnTo>
                <a:lnTo>
                  <a:pt x="1211452" y="616965"/>
                </a:lnTo>
                <a:lnTo>
                  <a:pt x="1211452" y="546353"/>
                </a:lnTo>
                <a:lnTo>
                  <a:pt x="1180338" y="493013"/>
                </a:lnTo>
                <a:lnTo>
                  <a:pt x="1175287" y="487406"/>
                </a:lnTo>
                <a:lnTo>
                  <a:pt x="1168701" y="484250"/>
                </a:lnTo>
                <a:lnTo>
                  <a:pt x="1161424" y="483762"/>
                </a:lnTo>
                <a:close/>
              </a:path>
              <a:path w="1316354" h="667385">
                <a:moveTo>
                  <a:pt x="1211452" y="546353"/>
                </a:moveTo>
                <a:lnTo>
                  <a:pt x="1211452" y="616965"/>
                </a:lnTo>
                <a:lnTo>
                  <a:pt x="1249552" y="616965"/>
                </a:lnTo>
                <a:lnTo>
                  <a:pt x="1249552" y="607313"/>
                </a:lnTo>
                <a:lnTo>
                  <a:pt x="1214120" y="607313"/>
                </a:lnTo>
                <a:lnTo>
                  <a:pt x="1230566" y="579119"/>
                </a:lnTo>
                <a:lnTo>
                  <a:pt x="1211452" y="546353"/>
                </a:lnTo>
                <a:close/>
              </a:path>
              <a:path w="1316354" h="667385">
                <a:moveTo>
                  <a:pt x="1299636" y="483762"/>
                </a:moveTo>
                <a:lnTo>
                  <a:pt x="1292336" y="484250"/>
                </a:lnTo>
                <a:lnTo>
                  <a:pt x="1285773" y="487406"/>
                </a:lnTo>
                <a:lnTo>
                  <a:pt x="1280795" y="493013"/>
                </a:lnTo>
                <a:lnTo>
                  <a:pt x="1249552" y="546571"/>
                </a:lnTo>
                <a:lnTo>
                  <a:pt x="1249552" y="616965"/>
                </a:lnTo>
                <a:lnTo>
                  <a:pt x="1252596" y="616965"/>
                </a:lnTo>
                <a:lnTo>
                  <a:pt x="1313688" y="512317"/>
                </a:lnTo>
                <a:lnTo>
                  <a:pt x="1316134" y="505122"/>
                </a:lnTo>
                <a:lnTo>
                  <a:pt x="1315640" y="497808"/>
                </a:lnTo>
                <a:lnTo>
                  <a:pt x="1312455" y="491208"/>
                </a:lnTo>
                <a:lnTo>
                  <a:pt x="1306829" y="486155"/>
                </a:lnTo>
                <a:lnTo>
                  <a:pt x="1299636" y="483762"/>
                </a:lnTo>
                <a:close/>
              </a:path>
              <a:path w="1316354" h="667385">
                <a:moveTo>
                  <a:pt x="1230566" y="579119"/>
                </a:moveTo>
                <a:lnTo>
                  <a:pt x="1214120" y="607313"/>
                </a:lnTo>
                <a:lnTo>
                  <a:pt x="1247013" y="607313"/>
                </a:lnTo>
                <a:lnTo>
                  <a:pt x="1230566" y="579119"/>
                </a:lnTo>
                <a:close/>
              </a:path>
              <a:path w="1316354" h="667385">
                <a:moveTo>
                  <a:pt x="1249552" y="546571"/>
                </a:moveTo>
                <a:lnTo>
                  <a:pt x="1230566" y="579119"/>
                </a:lnTo>
                <a:lnTo>
                  <a:pt x="1247013" y="607313"/>
                </a:lnTo>
                <a:lnTo>
                  <a:pt x="1249552" y="607313"/>
                </a:lnTo>
                <a:lnTo>
                  <a:pt x="1249552" y="546571"/>
                </a:lnTo>
                <a:close/>
              </a:path>
              <a:path w="1316354" h="667385">
                <a:moveTo>
                  <a:pt x="1211452" y="19050"/>
                </a:moveTo>
                <a:lnTo>
                  <a:pt x="1211452" y="546353"/>
                </a:lnTo>
                <a:lnTo>
                  <a:pt x="1230566" y="579119"/>
                </a:lnTo>
                <a:lnTo>
                  <a:pt x="1249552" y="546571"/>
                </a:lnTo>
                <a:lnTo>
                  <a:pt x="1249552" y="38100"/>
                </a:lnTo>
                <a:lnTo>
                  <a:pt x="1230502" y="38100"/>
                </a:lnTo>
                <a:lnTo>
                  <a:pt x="1211452" y="19050"/>
                </a:lnTo>
                <a:close/>
              </a:path>
              <a:path w="1316354" h="667385">
                <a:moveTo>
                  <a:pt x="38100" y="19050"/>
                </a:moveTo>
                <a:lnTo>
                  <a:pt x="19050" y="38100"/>
                </a:lnTo>
                <a:lnTo>
                  <a:pt x="38100" y="38100"/>
                </a:lnTo>
                <a:lnTo>
                  <a:pt x="38100" y="19050"/>
                </a:lnTo>
                <a:close/>
              </a:path>
              <a:path w="1316354" h="667385">
                <a:moveTo>
                  <a:pt x="1211452" y="19050"/>
                </a:moveTo>
                <a:lnTo>
                  <a:pt x="38100" y="19050"/>
                </a:lnTo>
                <a:lnTo>
                  <a:pt x="38100" y="38100"/>
                </a:lnTo>
                <a:lnTo>
                  <a:pt x="1211452" y="38100"/>
                </a:lnTo>
                <a:lnTo>
                  <a:pt x="1211452" y="19050"/>
                </a:lnTo>
                <a:close/>
              </a:path>
              <a:path w="1316354" h="667385">
                <a:moveTo>
                  <a:pt x="1249552" y="19050"/>
                </a:moveTo>
                <a:lnTo>
                  <a:pt x="1211452" y="19050"/>
                </a:lnTo>
                <a:lnTo>
                  <a:pt x="1230502" y="38100"/>
                </a:lnTo>
                <a:lnTo>
                  <a:pt x="1249552" y="38100"/>
                </a:lnTo>
                <a:lnTo>
                  <a:pt x="1249552" y="1905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6786880" y="386079"/>
            <a:ext cx="772160" cy="37846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6195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285"/>
              </a:spcBef>
            </a:pPr>
            <a:r>
              <a:rPr sz="1800" b="1" spc="-10" dirty="0">
                <a:solidFill>
                  <a:srgbClr val="6A391F"/>
                </a:solidFill>
                <a:latin typeface="Constantia"/>
                <a:cs typeface="Constantia"/>
              </a:rPr>
              <a:t>2-</a:t>
            </a:r>
            <a:r>
              <a:rPr sz="1800" b="1" spc="-25" dirty="0">
                <a:solidFill>
                  <a:srgbClr val="6A391F"/>
                </a:solidFill>
                <a:latin typeface="Constantia"/>
                <a:cs typeface="Constantia"/>
              </a:rPr>
              <a:t>3</a:t>
            </a:r>
            <a:r>
              <a:rPr sz="1800" b="1" spc="-37" baseline="25462" dirty="0">
                <a:solidFill>
                  <a:srgbClr val="6A391F"/>
                </a:solidFill>
                <a:latin typeface="Constantia"/>
                <a:cs typeface="Constantia"/>
              </a:rPr>
              <a:t>TH</a:t>
            </a:r>
            <a:endParaRPr sz="1800" baseline="25462">
              <a:latin typeface="Constantia"/>
              <a:cs typeface="Constantia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7241540" y="387858"/>
            <a:ext cx="1915160" cy="2500630"/>
            <a:chOff x="7241540" y="387858"/>
            <a:chExt cx="1915160" cy="2500630"/>
          </a:xfrm>
        </p:grpSpPr>
        <p:sp>
          <p:nvSpPr>
            <p:cNvPr id="82" name="object 82"/>
            <p:cNvSpPr/>
            <p:nvPr/>
          </p:nvSpPr>
          <p:spPr>
            <a:xfrm>
              <a:off x="7247890" y="1197609"/>
              <a:ext cx="982980" cy="1684020"/>
            </a:xfrm>
            <a:custGeom>
              <a:avLst/>
              <a:gdLst/>
              <a:ahLst/>
              <a:cxnLst/>
              <a:rect l="l" t="t" r="r" b="b"/>
              <a:pathLst>
                <a:path w="982979" h="1684020">
                  <a:moveTo>
                    <a:pt x="819150" y="0"/>
                  </a:moveTo>
                  <a:lnTo>
                    <a:pt x="163829" y="0"/>
                  </a:lnTo>
                  <a:lnTo>
                    <a:pt x="120297" y="5856"/>
                  </a:lnTo>
                  <a:lnTo>
                    <a:pt x="81167" y="22380"/>
                  </a:lnTo>
                  <a:lnTo>
                    <a:pt x="48005" y="48005"/>
                  </a:lnTo>
                  <a:lnTo>
                    <a:pt x="22380" y="81167"/>
                  </a:lnTo>
                  <a:lnTo>
                    <a:pt x="5856" y="120297"/>
                  </a:lnTo>
                  <a:lnTo>
                    <a:pt x="0" y="163829"/>
                  </a:lnTo>
                  <a:lnTo>
                    <a:pt x="0" y="1520189"/>
                  </a:lnTo>
                  <a:lnTo>
                    <a:pt x="5856" y="1563722"/>
                  </a:lnTo>
                  <a:lnTo>
                    <a:pt x="22380" y="1602852"/>
                  </a:lnTo>
                  <a:lnTo>
                    <a:pt x="48005" y="1636014"/>
                  </a:lnTo>
                  <a:lnTo>
                    <a:pt x="81167" y="1661639"/>
                  </a:lnTo>
                  <a:lnTo>
                    <a:pt x="120297" y="1678163"/>
                  </a:lnTo>
                  <a:lnTo>
                    <a:pt x="163829" y="1684019"/>
                  </a:lnTo>
                  <a:lnTo>
                    <a:pt x="819150" y="1684019"/>
                  </a:lnTo>
                  <a:lnTo>
                    <a:pt x="862682" y="1678163"/>
                  </a:lnTo>
                  <a:lnTo>
                    <a:pt x="901812" y="1661639"/>
                  </a:lnTo>
                  <a:lnTo>
                    <a:pt x="934974" y="1636014"/>
                  </a:lnTo>
                  <a:lnTo>
                    <a:pt x="960599" y="1602852"/>
                  </a:lnTo>
                  <a:lnTo>
                    <a:pt x="977123" y="1563722"/>
                  </a:lnTo>
                  <a:lnTo>
                    <a:pt x="982979" y="1520189"/>
                  </a:lnTo>
                  <a:lnTo>
                    <a:pt x="982979" y="163829"/>
                  </a:lnTo>
                  <a:lnTo>
                    <a:pt x="977123" y="120297"/>
                  </a:lnTo>
                  <a:lnTo>
                    <a:pt x="960599" y="81167"/>
                  </a:lnTo>
                  <a:lnTo>
                    <a:pt x="934974" y="48005"/>
                  </a:lnTo>
                  <a:lnTo>
                    <a:pt x="901812" y="22380"/>
                  </a:lnTo>
                  <a:lnTo>
                    <a:pt x="862682" y="5856"/>
                  </a:lnTo>
                  <a:lnTo>
                    <a:pt x="819150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247890" y="1197609"/>
              <a:ext cx="982980" cy="1684020"/>
            </a:xfrm>
            <a:custGeom>
              <a:avLst/>
              <a:gdLst/>
              <a:ahLst/>
              <a:cxnLst/>
              <a:rect l="l" t="t" r="r" b="b"/>
              <a:pathLst>
                <a:path w="982979" h="1684020">
                  <a:moveTo>
                    <a:pt x="0" y="163829"/>
                  </a:moveTo>
                  <a:lnTo>
                    <a:pt x="5856" y="120297"/>
                  </a:lnTo>
                  <a:lnTo>
                    <a:pt x="22380" y="81167"/>
                  </a:lnTo>
                  <a:lnTo>
                    <a:pt x="48005" y="48005"/>
                  </a:lnTo>
                  <a:lnTo>
                    <a:pt x="81167" y="22380"/>
                  </a:lnTo>
                  <a:lnTo>
                    <a:pt x="120297" y="5856"/>
                  </a:lnTo>
                  <a:lnTo>
                    <a:pt x="163829" y="0"/>
                  </a:lnTo>
                  <a:lnTo>
                    <a:pt x="819150" y="0"/>
                  </a:lnTo>
                  <a:lnTo>
                    <a:pt x="862682" y="5856"/>
                  </a:lnTo>
                  <a:lnTo>
                    <a:pt x="901812" y="22380"/>
                  </a:lnTo>
                  <a:lnTo>
                    <a:pt x="934974" y="48005"/>
                  </a:lnTo>
                  <a:lnTo>
                    <a:pt x="960599" y="81167"/>
                  </a:lnTo>
                  <a:lnTo>
                    <a:pt x="977123" y="120297"/>
                  </a:lnTo>
                  <a:lnTo>
                    <a:pt x="982979" y="163829"/>
                  </a:lnTo>
                  <a:lnTo>
                    <a:pt x="982979" y="1520189"/>
                  </a:lnTo>
                  <a:lnTo>
                    <a:pt x="977123" y="1563722"/>
                  </a:lnTo>
                  <a:lnTo>
                    <a:pt x="960599" y="1602852"/>
                  </a:lnTo>
                  <a:lnTo>
                    <a:pt x="934974" y="1636014"/>
                  </a:lnTo>
                  <a:lnTo>
                    <a:pt x="901812" y="1661639"/>
                  </a:lnTo>
                  <a:lnTo>
                    <a:pt x="862682" y="1678163"/>
                  </a:lnTo>
                  <a:lnTo>
                    <a:pt x="819150" y="1684019"/>
                  </a:lnTo>
                  <a:lnTo>
                    <a:pt x="163829" y="1684019"/>
                  </a:lnTo>
                  <a:lnTo>
                    <a:pt x="120297" y="1678163"/>
                  </a:lnTo>
                  <a:lnTo>
                    <a:pt x="81167" y="1661639"/>
                  </a:lnTo>
                  <a:lnTo>
                    <a:pt x="48005" y="1636014"/>
                  </a:lnTo>
                  <a:lnTo>
                    <a:pt x="22380" y="1602852"/>
                  </a:lnTo>
                  <a:lnTo>
                    <a:pt x="5856" y="1563722"/>
                  </a:lnTo>
                  <a:lnTo>
                    <a:pt x="0" y="1520189"/>
                  </a:lnTo>
                  <a:lnTo>
                    <a:pt x="0" y="16382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726680" y="387858"/>
              <a:ext cx="1430020" cy="817244"/>
            </a:xfrm>
            <a:custGeom>
              <a:avLst/>
              <a:gdLst/>
              <a:ahLst/>
              <a:cxnLst/>
              <a:rect l="l" t="t" r="r" b="b"/>
              <a:pathLst>
                <a:path w="1430020" h="817244">
                  <a:moveTo>
                    <a:pt x="1363218" y="0"/>
                  </a:moveTo>
                  <a:lnTo>
                    <a:pt x="0" y="0"/>
                  </a:lnTo>
                  <a:lnTo>
                    <a:pt x="0" y="816863"/>
                  </a:lnTo>
                  <a:lnTo>
                    <a:pt x="38100" y="816863"/>
                  </a:lnTo>
                  <a:lnTo>
                    <a:pt x="38100" y="38100"/>
                  </a:lnTo>
                  <a:lnTo>
                    <a:pt x="19050" y="38100"/>
                  </a:lnTo>
                  <a:lnTo>
                    <a:pt x="38100" y="19050"/>
                  </a:lnTo>
                  <a:lnTo>
                    <a:pt x="1363218" y="19050"/>
                  </a:lnTo>
                  <a:lnTo>
                    <a:pt x="1363218" y="0"/>
                  </a:lnTo>
                  <a:close/>
                </a:path>
                <a:path w="1430020" h="817244">
                  <a:moveTo>
                    <a:pt x="1275016" y="633749"/>
                  </a:moveTo>
                  <a:lnTo>
                    <a:pt x="1267841" y="636142"/>
                  </a:lnTo>
                  <a:lnTo>
                    <a:pt x="1262161" y="641195"/>
                  </a:lnTo>
                  <a:lnTo>
                    <a:pt x="1258982" y="647795"/>
                  </a:lnTo>
                  <a:lnTo>
                    <a:pt x="1258518" y="655109"/>
                  </a:lnTo>
                  <a:lnTo>
                    <a:pt x="1260983" y="662304"/>
                  </a:lnTo>
                  <a:lnTo>
                    <a:pt x="1344168" y="804799"/>
                  </a:lnTo>
                  <a:lnTo>
                    <a:pt x="1366227" y="766952"/>
                  </a:lnTo>
                  <a:lnTo>
                    <a:pt x="1325118" y="766952"/>
                  </a:lnTo>
                  <a:lnTo>
                    <a:pt x="1324991" y="696341"/>
                  </a:lnTo>
                  <a:lnTo>
                    <a:pt x="1293876" y="643001"/>
                  </a:lnTo>
                  <a:lnTo>
                    <a:pt x="1288843" y="637393"/>
                  </a:lnTo>
                  <a:lnTo>
                    <a:pt x="1282287" y="634238"/>
                  </a:lnTo>
                  <a:lnTo>
                    <a:pt x="1275016" y="633749"/>
                  </a:lnTo>
                  <a:close/>
                </a:path>
                <a:path w="1430020" h="817244">
                  <a:moveTo>
                    <a:pt x="1325118" y="696558"/>
                  </a:moveTo>
                  <a:lnTo>
                    <a:pt x="1325118" y="766952"/>
                  </a:lnTo>
                  <a:lnTo>
                    <a:pt x="1363218" y="766952"/>
                  </a:lnTo>
                  <a:lnTo>
                    <a:pt x="1363218" y="757301"/>
                  </a:lnTo>
                  <a:lnTo>
                    <a:pt x="1327658" y="757301"/>
                  </a:lnTo>
                  <a:lnTo>
                    <a:pt x="1344104" y="729107"/>
                  </a:lnTo>
                  <a:lnTo>
                    <a:pt x="1325118" y="696558"/>
                  </a:lnTo>
                  <a:close/>
                </a:path>
                <a:path w="1430020" h="817244">
                  <a:moveTo>
                    <a:pt x="1413246" y="633749"/>
                  </a:moveTo>
                  <a:lnTo>
                    <a:pt x="1405969" y="634238"/>
                  </a:lnTo>
                  <a:lnTo>
                    <a:pt x="1399383" y="637393"/>
                  </a:lnTo>
                  <a:lnTo>
                    <a:pt x="1394333" y="643001"/>
                  </a:lnTo>
                  <a:lnTo>
                    <a:pt x="1363218" y="696341"/>
                  </a:lnTo>
                  <a:lnTo>
                    <a:pt x="1363218" y="766952"/>
                  </a:lnTo>
                  <a:lnTo>
                    <a:pt x="1366227" y="766952"/>
                  </a:lnTo>
                  <a:lnTo>
                    <a:pt x="1427226" y="662304"/>
                  </a:lnTo>
                  <a:lnTo>
                    <a:pt x="1429690" y="655109"/>
                  </a:lnTo>
                  <a:lnTo>
                    <a:pt x="1429226" y="647795"/>
                  </a:lnTo>
                  <a:lnTo>
                    <a:pt x="1426047" y="641195"/>
                  </a:lnTo>
                  <a:lnTo>
                    <a:pt x="1420368" y="636142"/>
                  </a:lnTo>
                  <a:lnTo>
                    <a:pt x="1413246" y="633749"/>
                  </a:lnTo>
                  <a:close/>
                </a:path>
                <a:path w="1430020" h="817244">
                  <a:moveTo>
                    <a:pt x="1344104" y="729107"/>
                  </a:moveTo>
                  <a:lnTo>
                    <a:pt x="1327658" y="757301"/>
                  </a:lnTo>
                  <a:lnTo>
                    <a:pt x="1360551" y="757301"/>
                  </a:lnTo>
                  <a:lnTo>
                    <a:pt x="1344104" y="729107"/>
                  </a:lnTo>
                  <a:close/>
                </a:path>
                <a:path w="1430020" h="817244">
                  <a:moveTo>
                    <a:pt x="1363218" y="696341"/>
                  </a:moveTo>
                  <a:lnTo>
                    <a:pt x="1344104" y="729107"/>
                  </a:lnTo>
                  <a:lnTo>
                    <a:pt x="1360551" y="757301"/>
                  </a:lnTo>
                  <a:lnTo>
                    <a:pt x="1363218" y="757301"/>
                  </a:lnTo>
                  <a:lnTo>
                    <a:pt x="1363218" y="696341"/>
                  </a:lnTo>
                  <a:close/>
                </a:path>
                <a:path w="1430020" h="817244">
                  <a:moveTo>
                    <a:pt x="1325118" y="19050"/>
                  </a:moveTo>
                  <a:lnTo>
                    <a:pt x="1325118" y="696558"/>
                  </a:lnTo>
                  <a:lnTo>
                    <a:pt x="1344104" y="729107"/>
                  </a:lnTo>
                  <a:lnTo>
                    <a:pt x="1363091" y="696558"/>
                  </a:lnTo>
                  <a:lnTo>
                    <a:pt x="1363218" y="38100"/>
                  </a:lnTo>
                  <a:lnTo>
                    <a:pt x="1344168" y="38100"/>
                  </a:lnTo>
                  <a:lnTo>
                    <a:pt x="1325118" y="19050"/>
                  </a:lnTo>
                  <a:close/>
                </a:path>
                <a:path w="1430020" h="817244">
                  <a:moveTo>
                    <a:pt x="38100" y="19050"/>
                  </a:moveTo>
                  <a:lnTo>
                    <a:pt x="19050" y="38100"/>
                  </a:lnTo>
                  <a:lnTo>
                    <a:pt x="38100" y="38100"/>
                  </a:lnTo>
                  <a:lnTo>
                    <a:pt x="38100" y="19050"/>
                  </a:lnTo>
                  <a:close/>
                </a:path>
                <a:path w="1430020" h="817244">
                  <a:moveTo>
                    <a:pt x="1325118" y="19050"/>
                  </a:moveTo>
                  <a:lnTo>
                    <a:pt x="38100" y="19050"/>
                  </a:lnTo>
                  <a:lnTo>
                    <a:pt x="38100" y="38100"/>
                  </a:lnTo>
                  <a:lnTo>
                    <a:pt x="1325118" y="38100"/>
                  </a:lnTo>
                  <a:lnTo>
                    <a:pt x="1325118" y="19050"/>
                  </a:lnTo>
                  <a:close/>
                </a:path>
                <a:path w="1430020" h="817244">
                  <a:moveTo>
                    <a:pt x="1363218" y="19050"/>
                  </a:moveTo>
                  <a:lnTo>
                    <a:pt x="1325118" y="19050"/>
                  </a:lnTo>
                  <a:lnTo>
                    <a:pt x="1344168" y="38100"/>
                  </a:lnTo>
                  <a:lnTo>
                    <a:pt x="1363218" y="38100"/>
                  </a:lnTo>
                  <a:lnTo>
                    <a:pt x="1363218" y="1905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8074659" y="238759"/>
            <a:ext cx="769620" cy="38100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6830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290"/>
              </a:spcBef>
            </a:pPr>
            <a:r>
              <a:rPr sz="1800" b="1" spc="-20" dirty="0">
                <a:solidFill>
                  <a:srgbClr val="6A391F"/>
                </a:solidFill>
                <a:latin typeface="Constantia"/>
                <a:cs typeface="Constantia"/>
              </a:rPr>
              <a:t>3-</a:t>
            </a:r>
            <a:r>
              <a:rPr sz="1800" b="1" spc="-25" dirty="0">
                <a:solidFill>
                  <a:srgbClr val="6A391F"/>
                </a:solidFill>
                <a:latin typeface="Constantia"/>
                <a:cs typeface="Constantia"/>
              </a:rPr>
              <a:t>4</a:t>
            </a:r>
            <a:r>
              <a:rPr sz="1800" b="1" spc="-37" baseline="25462" dirty="0">
                <a:solidFill>
                  <a:srgbClr val="6A391F"/>
                </a:solidFill>
                <a:latin typeface="Constantia"/>
                <a:cs typeface="Constantia"/>
              </a:rPr>
              <a:t>TH</a:t>
            </a:r>
            <a:endParaRPr sz="1800" baseline="25462">
              <a:latin typeface="Constantia"/>
              <a:cs typeface="Constantia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7467600" y="4704079"/>
            <a:ext cx="2435860" cy="523240"/>
            <a:chOff x="7467600" y="4704079"/>
            <a:chExt cx="2435860" cy="523240"/>
          </a:xfrm>
        </p:grpSpPr>
        <p:sp>
          <p:nvSpPr>
            <p:cNvPr id="87" name="object 87"/>
            <p:cNvSpPr/>
            <p:nvPr/>
          </p:nvSpPr>
          <p:spPr>
            <a:xfrm>
              <a:off x="7473950" y="4710429"/>
              <a:ext cx="2423160" cy="510540"/>
            </a:xfrm>
            <a:custGeom>
              <a:avLst/>
              <a:gdLst/>
              <a:ahLst/>
              <a:cxnLst/>
              <a:rect l="l" t="t" r="r" b="b"/>
              <a:pathLst>
                <a:path w="2423159" h="510539">
                  <a:moveTo>
                    <a:pt x="2338070" y="0"/>
                  </a:moveTo>
                  <a:lnTo>
                    <a:pt x="85090" y="0"/>
                  </a:lnTo>
                  <a:lnTo>
                    <a:pt x="51970" y="6687"/>
                  </a:lnTo>
                  <a:lnTo>
                    <a:pt x="24923" y="24923"/>
                  </a:lnTo>
                  <a:lnTo>
                    <a:pt x="6687" y="51970"/>
                  </a:lnTo>
                  <a:lnTo>
                    <a:pt x="0" y="85090"/>
                  </a:lnTo>
                  <a:lnTo>
                    <a:pt x="0" y="425450"/>
                  </a:lnTo>
                  <a:lnTo>
                    <a:pt x="6687" y="458569"/>
                  </a:lnTo>
                  <a:lnTo>
                    <a:pt x="24923" y="485616"/>
                  </a:lnTo>
                  <a:lnTo>
                    <a:pt x="51970" y="503852"/>
                  </a:lnTo>
                  <a:lnTo>
                    <a:pt x="85090" y="510540"/>
                  </a:lnTo>
                  <a:lnTo>
                    <a:pt x="2338070" y="510540"/>
                  </a:lnTo>
                  <a:lnTo>
                    <a:pt x="2371189" y="503852"/>
                  </a:lnTo>
                  <a:lnTo>
                    <a:pt x="2398236" y="485616"/>
                  </a:lnTo>
                  <a:lnTo>
                    <a:pt x="2416472" y="458569"/>
                  </a:lnTo>
                  <a:lnTo>
                    <a:pt x="2423159" y="425450"/>
                  </a:lnTo>
                  <a:lnTo>
                    <a:pt x="2423159" y="85090"/>
                  </a:lnTo>
                  <a:lnTo>
                    <a:pt x="2416472" y="51970"/>
                  </a:lnTo>
                  <a:lnTo>
                    <a:pt x="2398236" y="24923"/>
                  </a:lnTo>
                  <a:lnTo>
                    <a:pt x="2371189" y="6687"/>
                  </a:lnTo>
                  <a:lnTo>
                    <a:pt x="2338070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473950" y="4710429"/>
              <a:ext cx="2423160" cy="510540"/>
            </a:xfrm>
            <a:custGeom>
              <a:avLst/>
              <a:gdLst/>
              <a:ahLst/>
              <a:cxnLst/>
              <a:rect l="l" t="t" r="r" b="b"/>
              <a:pathLst>
                <a:path w="2423159" h="510539">
                  <a:moveTo>
                    <a:pt x="0" y="85090"/>
                  </a:moveTo>
                  <a:lnTo>
                    <a:pt x="6687" y="51970"/>
                  </a:lnTo>
                  <a:lnTo>
                    <a:pt x="24923" y="24923"/>
                  </a:lnTo>
                  <a:lnTo>
                    <a:pt x="51970" y="6687"/>
                  </a:lnTo>
                  <a:lnTo>
                    <a:pt x="85090" y="0"/>
                  </a:lnTo>
                  <a:lnTo>
                    <a:pt x="2338070" y="0"/>
                  </a:lnTo>
                  <a:lnTo>
                    <a:pt x="2371189" y="6687"/>
                  </a:lnTo>
                  <a:lnTo>
                    <a:pt x="2398236" y="24923"/>
                  </a:lnTo>
                  <a:lnTo>
                    <a:pt x="2416472" y="51970"/>
                  </a:lnTo>
                  <a:lnTo>
                    <a:pt x="2423159" y="85090"/>
                  </a:lnTo>
                  <a:lnTo>
                    <a:pt x="2423159" y="425450"/>
                  </a:lnTo>
                  <a:lnTo>
                    <a:pt x="2416472" y="458569"/>
                  </a:lnTo>
                  <a:lnTo>
                    <a:pt x="2398236" y="485616"/>
                  </a:lnTo>
                  <a:lnTo>
                    <a:pt x="2371189" y="503852"/>
                  </a:lnTo>
                  <a:lnTo>
                    <a:pt x="2338070" y="510540"/>
                  </a:lnTo>
                  <a:lnTo>
                    <a:pt x="85090" y="510540"/>
                  </a:lnTo>
                  <a:lnTo>
                    <a:pt x="51970" y="503852"/>
                  </a:lnTo>
                  <a:lnTo>
                    <a:pt x="24923" y="485616"/>
                  </a:lnTo>
                  <a:lnTo>
                    <a:pt x="6687" y="458569"/>
                  </a:lnTo>
                  <a:lnTo>
                    <a:pt x="0" y="425450"/>
                  </a:lnTo>
                  <a:lnTo>
                    <a:pt x="0" y="85090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7962645" y="4691697"/>
            <a:ext cx="144780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PENGUATAN</a:t>
            </a:r>
            <a:r>
              <a:rPr sz="1100" spc="-4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KARIR</a:t>
            </a:r>
            <a:r>
              <a:rPr sz="11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spc="-5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endParaRPr sz="1100">
              <a:latin typeface="Constantia"/>
              <a:cs typeface="Constantia"/>
            </a:endParaRPr>
          </a:p>
          <a:p>
            <a:pPr marL="299720" marR="291465" algn="ctr">
              <a:lnSpc>
                <a:spcPct val="100000"/>
              </a:lnSpc>
              <a:spcBef>
                <a:spcPts val="5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WIRAUSAHA (PKMA)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7467600" y="5288279"/>
            <a:ext cx="3949700" cy="525780"/>
            <a:chOff x="7467600" y="5288279"/>
            <a:chExt cx="3949700" cy="525780"/>
          </a:xfrm>
        </p:grpSpPr>
        <p:sp>
          <p:nvSpPr>
            <p:cNvPr id="91" name="object 91"/>
            <p:cNvSpPr/>
            <p:nvPr/>
          </p:nvSpPr>
          <p:spPr>
            <a:xfrm>
              <a:off x="7473950" y="5294629"/>
              <a:ext cx="3937000" cy="513080"/>
            </a:xfrm>
            <a:custGeom>
              <a:avLst/>
              <a:gdLst/>
              <a:ahLst/>
              <a:cxnLst/>
              <a:rect l="l" t="t" r="r" b="b"/>
              <a:pathLst>
                <a:path w="3937000" h="513079">
                  <a:moveTo>
                    <a:pt x="3851529" y="0"/>
                  </a:moveTo>
                  <a:lnTo>
                    <a:pt x="85471" y="0"/>
                  </a:lnTo>
                  <a:lnTo>
                    <a:pt x="52185" y="6711"/>
                  </a:lnTo>
                  <a:lnTo>
                    <a:pt x="25019" y="25019"/>
                  </a:lnTo>
                  <a:lnTo>
                    <a:pt x="6711" y="52185"/>
                  </a:lnTo>
                  <a:lnTo>
                    <a:pt x="0" y="85471"/>
                  </a:lnTo>
                  <a:lnTo>
                    <a:pt x="0" y="427570"/>
                  </a:lnTo>
                  <a:lnTo>
                    <a:pt x="6711" y="460852"/>
                  </a:lnTo>
                  <a:lnTo>
                    <a:pt x="25019" y="488032"/>
                  </a:lnTo>
                  <a:lnTo>
                    <a:pt x="52185" y="506359"/>
                  </a:lnTo>
                  <a:lnTo>
                    <a:pt x="85471" y="513080"/>
                  </a:lnTo>
                  <a:lnTo>
                    <a:pt x="3851529" y="513080"/>
                  </a:lnTo>
                  <a:lnTo>
                    <a:pt x="3884814" y="506359"/>
                  </a:lnTo>
                  <a:lnTo>
                    <a:pt x="3911980" y="488032"/>
                  </a:lnTo>
                  <a:lnTo>
                    <a:pt x="3930288" y="460852"/>
                  </a:lnTo>
                  <a:lnTo>
                    <a:pt x="3937000" y="427570"/>
                  </a:lnTo>
                  <a:lnTo>
                    <a:pt x="3937000" y="85471"/>
                  </a:lnTo>
                  <a:lnTo>
                    <a:pt x="3930288" y="52185"/>
                  </a:lnTo>
                  <a:lnTo>
                    <a:pt x="3911980" y="25019"/>
                  </a:lnTo>
                  <a:lnTo>
                    <a:pt x="3884814" y="6711"/>
                  </a:lnTo>
                  <a:lnTo>
                    <a:pt x="3851529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473950" y="5294629"/>
              <a:ext cx="3937000" cy="513080"/>
            </a:xfrm>
            <a:custGeom>
              <a:avLst/>
              <a:gdLst/>
              <a:ahLst/>
              <a:cxnLst/>
              <a:rect l="l" t="t" r="r" b="b"/>
              <a:pathLst>
                <a:path w="3937000" h="513079">
                  <a:moveTo>
                    <a:pt x="0" y="85471"/>
                  </a:moveTo>
                  <a:lnTo>
                    <a:pt x="6711" y="52185"/>
                  </a:lnTo>
                  <a:lnTo>
                    <a:pt x="25019" y="25019"/>
                  </a:lnTo>
                  <a:lnTo>
                    <a:pt x="52185" y="6711"/>
                  </a:lnTo>
                  <a:lnTo>
                    <a:pt x="85471" y="0"/>
                  </a:lnTo>
                  <a:lnTo>
                    <a:pt x="3851529" y="0"/>
                  </a:lnTo>
                  <a:lnTo>
                    <a:pt x="3884814" y="6711"/>
                  </a:lnTo>
                  <a:lnTo>
                    <a:pt x="3911980" y="25019"/>
                  </a:lnTo>
                  <a:lnTo>
                    <a:pt x="3930288" y="52185"/>
                  </a:lnTo>
                  <a:lnTo>
                    <a:pt x="3937000" y="85471"/>
                  </a:lnTo>
                  <a:lnTo>
                    <a:pt x="3937000" y="427570"/>
                  </a:lnTo>
                  <a:lnTo>
                    <a:pt x="3930288" y="460852"/>
                  </a:lnTo>
                  <a:lnTo>
                    <a:pt x="3911980" y="488032"/>
                  </a:lnTo>
                  <a:lnTo>
                    <a:pt x="3884814" y="506359"/>
                  </a:lnTo>
                  <a:lnTo>
                    <a:pt x="3851529" y="513080"/>
                  </a:lnTo>
                  <a:lnTo>
                    <a:pt x="85471" y="513080"/>
                  </a:lnTo>
                  <a:lnTo>
                    <a:pt x="52185" y="506359"/>
                  </a:lnTo>
                  <a:lnTo>
                    <a:pt x="25019" y="488032"/>
                  </a:lnTo>
                  <a:lnTo>
                    <a:pt x="6711" y="460852"/>
                  </a:lnTo>
                  <a:lnTo>
                    <a:pt x="0" y="427570"/>
                  </a:lnTo>
                  <a:lnTo>
                    <a:pt x="0" y="8547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7726426" y="5361558"/>
            <a:ext cx="343471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PENGUATAN</a:t>
            </a:r>
            <a:r>
              <a:rPr sz="1100" spc="-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KARIR</a:t>
            </a:r>
            <a:r>
              <a:rPr sz="11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r>
              <a:rPr sz="11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WIRAUSAHA</a:t>
            </a:r>
            <a:endParaRPr sz="1100">
              <a:latin typeface="Constantia"/>
              <a:cs typeface="Constantia"/>
            </a:endParaRPr>
          </a:p>
          <a:p>
            <a:pPr algn="ctr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KARIR</a:t>
            </a:r>
            <a:r>
              <a:rPr sz="11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DAY</a:t>
            </a:r>
            <a:r>
              <a:rPr sz="1100" spc="2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(JOB</a:t>
            </a:r>
            <a:r>
              <a:rPr sz="1100" spc="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FAIR</a:t>
            </a:r>
            <a:r>
              <a:rPr sz="110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–</a:t>
            </a: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ENTREPREUNER</a:t>
            </a:r>
            <a:r>
              <a:rPr sz="1100" spc="2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-</a:t>
            </a:r>
            <a:r>
              <a:rPr sz="11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SUMMIT)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9966959" y="4704079"/>
            <a:ext cx="1526540" cy="452120"/>
            <a:chOff x="9966959" y="4704079"/>
            <a:chExt cx="1526540" cy="452120"/>
          </a:xfrm>
        </p:grpSpPr>
        <p:sp>
          <p:nvSpPr>
            <p:cNvPr id="95" name="object 95"/>
            <p:cNvSpPr/>
            <p:nvPr/>
          </p:nvSpPr>
          <p:spPr>
            <a:xfrm>
              <a:off x="9973309" y="4710429"/>
              <a:ext cx="1513840" cy="439420"/>
            </a:xfrm>
            <a:custGeom>
              <a:avLst/>
              <a:gdLst/>
              <a:ahLst/>
              <a:cxnLst/>
              <a:rect l="l" t="t" r="r" b="b"/>
              <a:pathLst>
                <a:path w="1513840" h="439420">
                  <a:moveTo>
                    <a:pt x="1440561" y="0"/>
                  </a:moveTo>
                  <a:lnTo>
                    <a:pt x="73279" y="0"/>
                  </a:lnTo>
                  <a:lnTo>
                    <a:pt x="44737" y="5752"/>
                  </a:lnTo>
                  <a:lnTo>
                    <a:pt x="21447" y="21447"/>
                  </a:lnTo>
                  <a:lnTo>
                    <a:pt x="5752" y="44737"/>
                  </a:lnTo>
                  <a:lnTo>
                    <a:pt x="0" y="73279"/>
                  </a:lnTo>
                  <a:lnTo>
                    <a:pt x="0" y="366141"/>
                  </a:lnTo>
                  <a:lnTo>
                    <a:pt x="5752" y="394682"/>
                  </a:lnTo>
                  <a:lnTo>
                    <a:pt x="21447" y="417972"/>
                  </a:lnTo>
                  <a:lnTo>
                    <a:pt x="44737" y="433667"/>
                  </a:lnTo>
                  <a:lnTo>
                    <a:pt x="73279" y="439420"/>
                  </a:lnTo>
                  <a:lnTo>
                    <a:pt x="1440561" y="439420"/>
                  </a:lnTo>
                  <a:lnTo>
                    <a:pt x="1469102" y="433667"/>
                  </a:lnTo>
                  <a:lnTo>
                    <a:pt x="1492392" y="417972"/>
                  </a:lnTo>
                  <a:lnTo>
                    <a:pt x="1508087" y="394682"/>
                  </a:lnTo>
                  <a:lnTo>
                    <a:pt x="1513840" y="366141"/>
                  </a:lnTo>
                  <a:lnTo>
                    <a:pt x="1513840" y="73279"/>
                  </a:lnTo>
                  <a:lnTo>
                    <a:pt x="1508087" y="44737"/>
                  </a:lnTo>
                  <a:lnTo>
                    <a:pt x="1492392" y="21447"/>
                  </a:lnTo>
                  <a:lnTo>
                    <a:pt x="1469102" y="5752"/>
                  </a:lnTo>
                  <a:lnTo>
                    <a:pt x="1440561" y="0"/>
                  </a:lnTo>
                  <a:close/>
                </a:path>
              </a:pathLst>
            </a:custGeom>
            <a:solidFill>
              <a:srgbClr val="6F2F9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9973309" y="4710429"/>
              <a:ext cx="1513840" cy="439420"/>
            </a:xfrm>
            <a:custGeom>
              <a:avLst/>
              <a:gdLst/>
              <a:ahLst/>
              <a:cxnLst/>
              <a:rect l="l" t="t" r="r" b="b"/>
              <a:pathLst>
                <a:path w="1513840" h="439420">
                  <a:moveTo>
                    <a:pt x="0" y="73279"/>
                  </a:moveTo>
                  <a:lnTo>
                    <a:pt x="5752" y="44737"/>
                  </a:lnTo>
                  <a:lnTo>
                    <a:pt x="21447" y="21447"/>
                  </a:lnTo>
                  <a:lnTo>
                    <a:pt x="44737" y="5752"/>
                  </a:lnTo>
                  <a:lnTo>
                    <a:pt x="73279" y="0"/>
                  </a:lnTo>
                  <a:lnTo>
                    <a:pt x="1440561" y="0"/>
                  </a:lnTo>
                  <a:lnTo>
                    <a:pt x="1469102" y="5752"/>
                  </a:lnTo>
                  <a:lnTo>
                    <a:pt x="1492392" y="21447"/>
                  </a:lnTo>
                  <a:lnTo>
                    <a:pt x="1508087" y="44737"/>
                  </a:lnTo>
                  <a:lnTo>
                    <a:pt x="1513840" y="73279"/>
                  </a:lnTo>
                  <a:lnTo>
                    <a:pt x="1513840" y="366141"/>
                  </a:lnTo>
                  <a:lnTo>
                    <a:pt x="1508087" y="394682"/>
                  </a:lnTo>
                  <a:lnTo>
                    <a:pt x="1492392" y="417972"/>
                  </a:lnTo>
                  <a:lnTo>
                    <a:pt x="1469102" y="433667"/>
                  </a:lnTo>
                  <a:lnTo>
                    <a:pt x="1440561" y="439420"/>
                  </a:lnTo>
                  <a:lnTo>
                    <a:pt x="73279" y="439420"/>
                  </a:lnTo>
                  <a:lnTo>
                    <a:pt x="44737" y="433667"/>
                  </a:lnTo>
                  <a:lnTo>
                    <a:pt x="21447" y="417972"/>
                  </a:lnTo>
                  <a:lnTo>
                    <a:pt x="5752" y="394682"/>
                  </a:lnTo>
                  <a:lnTo>
                    <a:pt x="0" y="366141"/>
                  </a:lnTo>
                  <a:lnTo>
                    <a:pt x="0" y="732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10194290" y="4840668"/>
            <a:ext cx="107505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Constantia"/>
                <a:cs typeface="Constantia"/>
              </a:rPr>
              <a:t>TREASURE</a:t>
            </a:r>
            <a:r>
              <a:rPr sz="900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ALUMNI</a:t>
            </a:r>
            <a:endParaRPr sz="900">
              <a:latin typeface="Constantia"/>
              <a:cs typeface="Constantia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7246619" y="1196339"/>
            <a:ext cx="982980" cy="1684020"/>
            <a:chOff x="7246619" y="1196339"/>
            <a:chExt cx="982980" cy="1684020"/>
          </a:xfrm>
        </p:grpSpPr>
        <p:pic>
          <p:nvPicPr>
            <p:cNvPr id="99" name="object 9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246619" y="1196339"/>
              <a:ext cx="982979" cy="1684019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7278369" y="2503169"/>
              <a:ext cx="909319" cy="365760"/>
            </a:xfrm>
            <a:custGeom>
              <a:avLst/>
              <a:gdLst/>
              <a:ahLst/>
              <a:cxnLst/>
              <a:rect l="l" t="t" r="r" b="b"/>
              <a:pathLst>
                <a:path w="909320" h="365760">
                  <a:moveTo>
                    <a:pt x="848359" y="0"/>
                  </a:moveTo>
                  <a:lnTo>
                    <a:pt x="60959" y="0"/>
                  </a:lnTo>
                  <a:lnTo>
                    <a:pt x="37236" y="4792"/>
                  </a:lnTo>
                  <a:lnTo>
                    <a:pt x="17859" y="17859"/>
                  </a:lnTo>
                  <a:lnTo>
                    <a:pt x="4792" y="37236"/>
                  </a:lnTo>
                  <a:lnTo>
                    <a:pt x="0" y="60959"/>
                  </a:lnTo>
                  <a:lnTo>
                    <a:pt x="0" y="304800"/>
                  </a:lnTo>
                  <a:lnTo>
                    <a:pt x="4792" y="328523"/>
                  </a:lnTo>
                  <a:lnTo>
                    <a:pt x="17859" y="347900"/>
                  </a:lnTo>
                  <a:lnTo>
                    <a:pt x="37236" y="360967"/>
                  </a:lnTo>
                  <a:lnTo>
                    <a:pt x="60959" y="365759"/>
                  </a:lnTo>
                  <a:lnTo>
                    <a:pt x="848359" y="365759"/>
                  </a:lnTo>
                  <a:lnTo>
                    <a:pt x="872083" y="360967"/>
                  </a:lnTo>
                  <a:lnTo>
                    <a:pt x="891460" y="347900"/>
                  </a:lnTo>
                  <a:lnTo>
                    <a:pt x="904527" y="328523"/>
                  </a:lnTo>
                  <a:lnTo>
                    <a:pt x="909320" y="304800"/>
                  </a:lnTo>
                  <a:lnTo>
                    <a:pt x="909320" y="60959"/>
                  </a:lnTo>
                  <a:lnTo>
                    <a:pt x="904527" y="37236"/>
                  </a:lnTo>
                  <a:lnTo>
                    <a:pt x="891460" y="17859"/>
                  </a:lnTo>
                  <a:lnTo>
                    <a:pt x="872083" y="4792"/>
                  </a:lnTo>
                  <a:lnTo>
                    <a:pt x="848359" y="0"/>
                  </a:lnTo>
                  <a:close/>
                </a:path>
              </a:pathLst>
            </a:custGeom>
            <a:solidFill>
              <a:srgbClr val="6A391F">
                <a:alpha val="8313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278369" y="2503169"/>
              <a:ext cx="909319" cy="365760"/>
            </a:xfrm>
            <a:custGeom>
              <a:avLst/>
              <a:gdLst/>
              <a:ahLst/>
              <a:cxnLst/>
              <a:rect l="l" t="t" r="r" b="b"/>
              <a:pathLst>
                <a:path w="909320" h="365760">
                  <a:moveTo>
                    <a:pt x="0" y="60959"/>
                  </a:moveTo>
                  <a:lnTo>
                    <a:pt x="4792" y="37236"/>
                  </a:lnTo>
                  <a:lnTo>
                    <a:pt x="17859" y="17859"/>
                  </a:lnTo>
                  <a:lnTo>
                    <a:pt x="37236" y="4792"/>
                  </a:lnTo>
                  <a:lnTo>
                    <a:pt x="60959" y="0"/>
                  </a:lnTo>
                  <a:lnTo>
                    <a:pt x="848359" y="0"/>
                  </a:lnTo>
                  <a:lnTo>
                    <a:pt x="872083" y="4792"/>
                  </a:lnTo>
                  <a:lnTo>
                    <a:pt x="891460" y="17859"/>
                  </a:lnTo>
                  <a:lnTo>
                    <a:pt x="904527" y="37236"/>
                  </a:lnTo>
                  <a:lnTo>
                    <a:pt x="909320" y="60959"/>
                  </a:lnTo>
                  <a:lnTo>
                    <a:pt x="909320" y="304800"/>
                  </a:lnTo>
                  <a:lnTo>
                    <a:pt x="904527" y="328523"/>
                  </a:lnTo>
                  <a:lnTo>
                    <a:pt x="891460" y="347900"/>
                  </a:lnTo>
                  <a:lnTo>
                    <a:pt x="872083" y="360967"/>
                  </a:lnTo>
                  <a:lnTo>
                    <a:pt x="848359" y="365759"/>
                  </a:lnTo>
                  <a:lnTo>
                    <a:pt x="60959" y="365759"/>
                  </a:lnTo>
                  <a:lnTo>
                    <a:pt x="37236" y="360967"/>
                  </a:lnTo>
                  <a:lnTo>
                    <a:pt x="17859" y="347900"/>
                  </a:lnTo>
                  <a:lnTo>
                    <a:pt x="4792" y="328523"/>
                  </a:lnTo>
                  <a:lnTo>
                    <a:pt x="0" y="304800"/>
                  </a:lnTo>
                  <a:lnTo>
                    <a:pt x="0" y="6095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7412101" y="2580004"/>
            <a:ext cx="64135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MAGANG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4363720" y="5801359"/>
            <a:ext cx="1300480" cy="424180"/>
            <a:chOff x="4363720" y="5801359"/>
            <a:chExt cx="1300480" cy="424180"/>
          </a:xfrm>
        </p:grpSpPr>
        <p:sp>
          <p:nvSpPr>
            <p:cNvPr id="104" name="object 104"/>
            <p:cNvSpPr/>
            <p:nvPr/>
          </p:nvSpPr>
          <p:spPr>
            <a:xfrm>
              <a:off x="4370070" y="5807709"/>
              <a:ext cx="1287780" cy="411480"/>
            </a:xfrm>
            <a:custGeom>
              <a:avLst/>
              <a:gdLst/>
              <a:ahLst/>
              <a:cxnLst/>
              <a:rect l="l" t="t" r="r" b="b"/>
              <a:pathLst>
                <a:path w="1287779" h="411479">
                  <a:moveTo>
                    <a:pt x="1219200" y="0"/>
                  </a:moveTo>
                  <a:lnTo>
                    <a:pt x="68579" y="0"/>
                  </a:lnTo>
                  <a:lnTo>
                    <a:pt x="41898" y="5389"/>
                  </a:lnTo>
                  <a:lnTo>
                    <a:pt x="20097" y="20088"/>
                  </a:lnTo>
                  <a:lnTo>
                    <a:pt x="5393" y="41887"/>
                  </a:lnTo>
                  <a:lnTo>
                    <a:pt x="0" y="68579"/>
                  </a:lnTo>
                  <a:lnTo>
                    <a:pt x="0" y="342899"/>
                  </a:lnTo>
                  <a:lnTo>
                    <a:pt x="5393" y="369592"/>
                  </a:lnTo>
                  <a:lnTo>
                    <a:pt x="20097" y="391391"/>
                  </a:lnTo>
                  <a:lnTo>
                    <a:pt x="41898" y="406090"/>
                  </a:lnTo>
                  <a:lnTo>
                    <a:pt x="68579" y="411479"/>
                  </a:lnTo>
                  <a:lnTo>
                    <a:pt x="1219200" y="411479"/>
                  </a:lnTo>
                  <a:lnTo>
                    <a:pt x="1245881" y="406090"/>
                  </a:lnTo>
                  <a:lnTo>
                    <a:pt x="1267682" y="391391"/>
                  </a:lnTo>
                  <a:lnTo>
                    <a:pt x="1282386" y="369592"/>
                  </a:lnTo>
                  <a:lnTo>
                    <a:pt x="1287779" y="342899"/>
                  </a:lnTo>
                  <a:lnTo>
                    <a:pt x="1287779" y="68579"/>
                  </a:lnTo>
                  <a:lnTo>
                    <a:pt x="1282386" y="41887"/>
                  </a:lnTo>
                  <a:lnTo>
                    <a:pt x="1267682" y="20088"/>
                  </a:lnTo>
                  <a:lnTo>
                    <a:pt x="1245881" y="5389"/>
                  </a:lnTo>
                  <a:lnTo>
                    <a:pt x="1219200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370070" y="5807709"/>
              <a:ext cx="1287780" cy="411480"/>
            </a:xfrm>
            <a:custGeom>
              <a:avLst/>
              <a:gdLst/>
              <a:ahLst/>
              <a:cxnLst/>
              <a:rect l="l" t="t" r="r" b="b"/>
              <a:pathLst>
                <a:path w="1287779" h="411479">
                  <a:moveTo>
                    <a:pt x="0" y="68579"/>
                  </a:moveTo>
                  <a:lnTo>
                    <a:pt x="5393" y="41887"/>
                  </a:lnTo>
                  <a:lnTo>
                    <a:pt x="20097" y="20088"/>
                  </a:lnTo>
                  <a:lnTo>
                    <a:pt x="41898" y="5389"/>
                  </a:lnTo>
                  <a:lnTo>
                    <a:pt x="68579" y="0"/>
                  </a:lnTo>
                  <a:lnTo>
                    <a:pt x="1219200" y="0"/>
                  </a:lnTo>
                  <a:lnTo>
                    <a:pt x="1245881" y="5389"/>
                  </a:lnTo>
                  <a:lnTo>
                    <a:pt x="1267682" y="20088"/>
                  </a:lnTo>
                  <a:lnTo>
                    <a:pt x="1282386" y="41887"/>
                  </a:lnTo>
                  <a:lnTo>
                    <a:pt x="1287779" y="68579"/>
                  </a:lnTo>
                  <a:lnTo>
                    <a:pt x="1287779" y="342899"/>
                  </a:lnTo>
                  <a:lnTo>
                    <a:pt x="1282386" y="369592"/>
                  </a:lnTo>
                  <a:lnTo>
                    <a:pt x="1267682" y="391391"/>
                  </a:lnTo>
                  <a:lnTo>
                    <a:pt x="1245881" y="406090"/>
                  </a:lnTo>
                  <a:lnTo>
                    <a:pt x="1219200" y="411479"/>
                  </a:lnTo>
                  <a:lnTo>
                    <a:pt x="68579" y="411479"/>
                  </a:lnTo>
                  <a:lnTo>
                    <a:pt x="41898" y="406090"/>
                  </a:lnTo>
                  <a:lnTo>
                    <a:pt x="20097" y="391391"/>
                  </a:lnTo>
                  <a:lnTo>
                    <a:pt x="5393" y="369592"/>
                  </a:lnTo>
                  <a:lnTo>
                    <a:pt x="0" y="342899"/>
                  </a:lnTo>
                  <a:lnTo>
                    <a:pt x="0" y="685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4659376" y="5823584"/>
            <a:ext cx="70739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539" marR="5080" indent="-117475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Identifikasi Potensi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5801359" y="5801359"/>
            <a:ext cx="5745480" cy="424180"/>
            <a:chOff x="5801359" y="5801359"/>
            <a:chExt cx="5745480" cy="424180"/>
          </a:xfrm>
        </p:grpSpPr>
        <p:sp>
          <p:nvSpPr>
            <p:cNvPr id="108" name="object 108"/>
            <p:cNvSpPr/>
            <p:nvPr/>
          </p:nvSpPr>
          <p:spPr>
            <a:xfrm>
              <a:off x="5807709" y="5807709"/>
              <a:ext cx="5732780" cy="411480"/>
            </a:xfrm>
            <a:custGeom>
              <a:avLst/>
              <a:gdLst/>
              <a:ahLst/>
              <a:cxnLst/>
              <a:rect l="l" t="t" r="r" b="b"/>
              <a:pathLst>
                <a:path w="5732780" h="411479">
                  <a:moveTo>
                    <a:pt x="5664199" y="0"/>
                  </a:moveTo>
                  <a:lnTo>
                    <a:pt x="68579" y="0"/>
                  </a:lnTo>
                  <a:lnTo>
                    <a:pt x="41898" y="5389"/>
                  </a:lnTo>
                  <a:lnTo>
                    <a:pt x="20097" y="20088"/>
                  </a:lnTo>
                  <a:lnTo>
                    <a:pt x="5393" y="41887"/>
                  </a:lnTo>
                  <a:lnTo>
                    <a:pt x="0" y="68579"/>
                  </a:lnTo>
                  <a:lnTo>
                    <a:pt x="0" y="342899"/>
                  </a:lnTo>
                  <a:lnTo>
                    <a:pt x="5393" y="369592"/>
                  </a:lnTo>
                  <a:lnTo>
                    <a:pt x="20097" y="391391"/>
                  </a:lnTo>
                  <a:lnTo>
                    <a:pt x="41898" y="406090"/>
                  </a:lnTo>
                  <a:lnTo>
                    <a:pt x="68579" y="411479"/>
                  </a:lnTo>
                  <a:lnTo>
                    <a:pt x="5664199" y="411479"/>
                  </a:lnTo>
                  <a:lnTo>
                    <a:pt x="5690881" y="406090"/>
                  </a:lnTo>
                  <a:lnTo>
                    <a:pt x="5712682" y="391391"/>
                  </a:lnTo>
                  <a:lnTo>
                    <a:pt x="5727386" y="369592"/>
                  </a:lnTo>
                  <a:lnTo>
                    <a:pt x="5732780" y="342899"/>
                  </a:lnTo>
                  <a:lnTo>
                    <a:pt x="5732780" y="68579"/>
                  </a:lnTo>
                  <a:lnTo>
                    <a:pt x="5727386" y="41887"/>
                  </a:lnTo>
                  <a:lnTo>
                    <a:pt x="5712682" y="20088"/>
                  </a:lnTo>
                  <a:lnTo>
                    <a:pt x="5690881" y="5389"/>
                  </a:lnTo>
                  <a:lnTo>
                    <a:pt x="5664199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07709" y="5807709"/>
              <a:ext cx="5732780" cy="411480"/>
            </a:xfrm>
            <a:custGeom>
              <a:avLst/>
              <a:gdLst/>
              <a:ahLst/>
              <a:cxnLst/>
              <a:rect l="l" t="t" r="r" b="b"/>
              <a:pathLst>
                <a:path w="5732780" h="411479">
                  <a:moveTo>
                    <a:pt x="0" y="68579"/>
                  </a:moveTo>
                  <a:lnTo>
                    <a:pt x="5393" y="41887"/>
                  </a:lnTo>
                  <a:lnTo>
                    <a:pt x="20097" y="20088"/>
                  </a:lnTo>
                  <a:lnTo>
                    <a:pt x="41898" y="5389"/>
                  </a:lnTo>
                  <a:lnTo>
                    <a:pt x="68579" y="0"/>
                  </a:lnTo>
                  <a:lnTo>
                    <a:pt x="5664199" y="0"/>
                  </a:lnTo>
                  <a:lnTo>
                    <a:pt x="5690881" y="5389"/>
                  </a:lnTo>
                  <a:lnTo>
                    <a:pt x="5712682" y="20088"/>
                  </a:lnTo>
                  <a:lnTo>
                    <a:pt x="5727386" y="41887"/>
                  </a:lnTo>
                  <a:lnTo>
                    <a:pt x="5732780" y="68579"/>
                  </a:lnTo>
                  <a:lnTo>
                    <a:pt x="5732780" y="342899"/>
                  </a:lnTo>
                  <a:lnTo>
                    <a:pt x="5727386" y="369592"/>
                  </a:lnTo>
                  <a:lnTo>
                    <a:pt x="5712682" y="391391"/>
                  </a:lnTo>
                  <a:lnTo>
                    <a:pt x="5690881" y="406090"/>
                  </a:lnTo>
                  <a:lnTo>
                    <a:pt x="5664199" y="411479"/>
                  </a:lnTo>
                  <a:lnTo>
                    <a:pt x="68579" y="411479"/>
                  </a:lnTo>
                  <a:lnTo>
                    <a:pt x="41898" y="406090"/>
                  </a:lnTo>
                  <a:lnTo>
                    <a:pt x="20097" y="391391"/>
                  </a:lnTo>
                  <a:lnTo>
                    <a:pt x="5393" y="369592"/>
                  </a:lnTo>
                  <a:lnTo>
                    <a:pt x="0" y="342899"/>
                  </a:lnTo>
                  <a:lnTo>
                    <a:pt x="0" y="68579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/>
          <p:nvPr/>
        </p:nvSpPr>
        <p:spPr>
          <a:xfrm>
            <a:off x="6192520" y="5884227"/>
            <a:ext cx="49625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Constantia"/>
                <a:cs typeface="Constantia"/>
              </a:rPr>
              <a:t>Pembinaan</a:t>
            </a:r>
            <a:r>
              <a:rPr sz="1400" spc="-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onstantia"/>
                <a:cs typeface="Constantia"/>
              </a:rPr>
              <a:t>Pemanduan</a:t>
            </a:r>
            <a:r>
              <a:rPr sz="1400" spc="-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00" dirty="0">
                <a:solidFill>
                  <a:srgbClr val="FFFFFF"/>
                </a:solidFill>
                <a:latin typeface="Constantia"/>
                <a:cs typeface="Constantia"/>
              </a:rPr>
              <a:t>karir</a:t>
            </a:r>
            <a:r>
              <a:rPr sz="14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0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r>
              <a:rPr sz="14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00" dirty="0">
                <a:solidFill>
                  <a:srgbClr val="FFFFFF"/>
                </a:solidFill>
                <a:latin typeface="Constantia"/>
                <a:cs typeface="Constantia"/>
              </a:rPr>
              <a:t>Prestasi</a:t>
            </a:r>
            <a:r>
              <a:rPr sz="1400" spc="-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00" dirty="0">
                <a:solidFill>
                  <a:srgbClr val="FFFFFF"/>
                </a:solidFill>
                <a:latin typeface="Constantia"/>
                <a:cs typeface="Constantia"/>
              </a:rPr>
              <a:t>Nasional</a:t>
            </a:r>
            <a:r>
              <a:rPr sz="14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00" dirty="0">
                <a:solidFill>
                  <a:srgbClr val="FFFFFF"/>
                </a:solidFill>
                <a:latin typeface="Constantia"/>
                <a:cs typeface="Constantia"/>
              </a:rPr>
              <a:t>-</a:t>
            </a:r>
            <a:r>
              <a:rPr sz="1400" spc="-10" dirty="0">
                <a:solidFill>
                  <a:srgbClr val="FFFFFF"/>
                </a:solidFill>
                <a:latin typeface="Constantia"/>
                <a:cs typeface="Constantia"/>
              </a:rPr>
              <a:t> Internasional</a:t>
            </a:r>
            <a:endParaRPr sz="1400" dirty="0">
              <a:latin typeface="Constantia"/>
              <a:cs typeface="Constantia"/>
            </a:endParaRPr>
          </a:p>
        </p:txBody>
      </p:sp>
      <p:grpSp>
        <p:nvGrpSpPr>
          <p:cNvPr id="111" name="object 111"/>
          <p:cNvGrpSpPr/>
          <p:nvPr/>
        </p:nvGrpSpPr>
        <p:grpSpPr>
          <a:xfrm>
            <a:off x="2849879" y="6240779"/>
            <a:ext cx="8696960" cy="320675"/>
            <a:chOff x="2849879" y="6240779"/>
            <a:chExt cx="8696960" cy="320675"/>
          </a:xfrm>
        </p:grpSpPr>
        <p:sp>
          <p:nvSpPr>
            <p:cNvPr id="112" name="object 112"/>
            <p:cNvSpPr/>
            <p:nvPr/>
          </p:nvSpPr>
          <p:spPr>
            <a:xfrm>
              <a:off x="2856229" y="6247129"/>
              <a:ext cx="8684260" cy="307975"/>
            </a:xfrm>
            <a:custGeom>
              <a:avLst/>
              <a:gdLst/>
              <a:ahLst/>
              <a:cxnLst/>
              <a:rect l="l" t="t" r="r" b="b"/>
              <a:pathLst>
                <a:path w="8684260" h="307975">
                  <a:moveTo>
                    <a:pt x="8633079" y="0"/>
                  </a:moveTo>
                  <a:lnTo>
                    <a:pt x="51181" y="0"/>
                  </a:lnTo>
                  <a:lnTo>
                    <a:pt x="31289" y="4025"/>
                  </a:lnTo>
                  <a:lnTo>
                    <a:pt x="15017" y="15005"/>
                  </a:lnTo>
                  <a:lnTo>
                    <a:pt x="4032" y="31289"/>
                  </a:lnTo>
                  <a:lnTo>
                    <a:pt x="0" y="51231"/>
                  </a:lnTo>
                  <a:lnTo>
                    <a:pt x="0" y="256108"/>
                  </a:lnTo>
                  <a:lnTo>
                    <a:pt x="15017" y="292334"/>
                  </a:lnTo>
                  <a:lnTo>
                    <a:pt x="51181" y="307340"/>
                  </a:lnTo>
                  <a:lnTo>
                    <a:pt x="8633079" y="307352"/>
                  </a:lnTo>
                  <a:lnTo>
                    <a:pt x="8652970" y="303326"/>
                  </a:lnTo>
                  <a:lnTo>
                    <a:pt x="8669242" y="292347"/>
                  </a:lnTo>
                  <a:lnTo>
                    <a:pt x="8680227" y="276063"/>
                  </a:lnTo>
                  <a:lnTo>
                    <a:pt x="8684260" y="256120"/>
                  </a:lnTo>
                  <a:lnTo>
                    <a:pt x="8684260" y="51231"/>
                  </a:lnTo>
                  <a:lnTo>
                    <a:pt x="8680227" y="31289"/>
                  </a:lnTo>
                  <a:lnTo>
                    <a:pt x="8669242" y="15005"/>
                  </a:lnTo>
                  <a:lnTo>
                    <a:pt x="8652970" y="4025"/>
                  </a:lnTo>
                  <a:lnTo>
                    <a:pt x="8633079" y="0"/>
                  </a:lnTo>
                  <a:close/>
                </a:path>
              </a:pathLst>
            </a:custGeom>
            <a:solidFill>
              <a:srgbClr val="441D60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856229" y="6247129"/>
              <a:ext cx="8684260" cy="307975"/>
            </a:xfrm>
            <a:custGeom>
              <a:avLst/>
              <a:gdLst/>
              <a:ahLst/>
              <a:cxnLst/>
              <a:rect l="l" t="t" r="r" b="b"/>
              <a:pathLst>
                <a:path w="8684260" h="307975">
                  <a:moveTo>
                    <a:pt x="0" y="51231"/>
                  </a:moveTo>
                  <a:lnTo>
                    <a:pt x="4032" y="31289"/>
                  </a:lnTo>
                  <a:lnTo>
                    <a:pt x="15017" y="15005"/>
                  </a:lnTo>
                  <a:lnTo>
                    <a:pt x="31289" y="4025"/>
                  </a:lnTo>
                  <a:lnTo>
                    <a:pt x="51181" y="0"/>
                  </a:lnTo>
                  <a:lnTo>
                    <a:pt x="8633079" y="0"/>
                  </a:lnTo>
                  <a:lnTo>
                    <a:pt x="8652970" y="4025"/>
                  </a:lnTo>
                  <a:lnTo>
                    <a:pt x="8669242" y="15005"/>
                  </a:lnTo>
                  <a:lnTo>
                    <a:pt x="8680227" y="31289"/>
                  </a:lnTo>
                  <a:lnTo>
                    <a:pt x="8684260" y="51231"/>
                  </a:lnTo>
                  <a:lnTo>
                    <a:pt x="8684260" y="256120"/>
                  </a:lnTo>
                  <a:lnTo>
                    <a:pt x="8680227" y="276063"/>
                  </a:lnTo>
                  <a:lnTo>
                    <a:pt x="8669242" y="292347"/>
                  </a:lnTo>
                  <a:lnTo>
                    <a:pt x="8652970" y="303326"/>
                  </a:lnTo>
                  <a:lnTo>
                    <a:pt x="8633079" y="307352"/>
                  </a:lnTo>
                  <a:lnTo>
                    <a:pt x="51181" y="307340"/>
                  </a:lnTo>
                  <a:lnTo>
                    <a:pt x="31289" y="303314"/>
                  </a:lnTo>
                  <a:lnTo>
                    <a:pt x="15017" y="292334"/>
                  </a:lnTo>
                  <a:lnTo>
                    <a:pt x="4032" y="276050"/>
                  </a:lnTo>
                  <a:lnTo>
                    <a:pt x="0" y="256108"/>
                  </a:lnTo>
                  <a:lnTo>
                    <a:pt x="0" y="51231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4" name="object 114"/>
          <p:cNvSpPr txBox="1"/>
          <p:nvPr/>
        </p:nvSpPr>
        <p:spPr>
          <a:xfrm>
            <a:off x="5939154" y="6295072"/>
            <a:ext cx="25304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Identifikasi</a:t>
            </a:r>
            <a:r>
              <a:rPr sz="1100" spc="2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&amp;</a:t>
            </a:r>
            <a:r>
              <a:rPr sz="11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pendampingan</a:t>
            </a:r>
            <a:r>
              <a:rPr sz="11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-</a:t>
            </a:r>
            <a:r>
              <a:rPr sz="11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Konseling</a:t>
            </a:r>
            <a:endParaRPr sz="1100">
              <a:latin typeface="Constantia"/>
              <a:cs typeface="Constantia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46417" y="2861690"/>
            <a:ext cx="1829435" cy="790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6A391F"/>
                </a:solidFill>
                <a:latin typeface="Constantia"/>
                <a:cs typeface="Constantia"/>
              </a:rPr>
              <a:t>SOP</a:t>
            </a:r>
            <a:endParaRPr sz="1800">
              <a:latin typeface="Constantia"/>
              <a:cs typeface="Constantia"/>
            </a:endParaRPr>
          </a:p>
          <a:p>
            <a:pPr marL="12700" marR="5080">
              <a:lnSpc>
                <a:spcPct val="100000"/>
              </a:lnSpc>
              <a:spcBef>
                <a:spcPts val="20"/>
              </a:spcBef>
            </a:pPr>
            <a:r>
              <a:rPr sz="1600" b="1" spc="-10" dirty="0">
                <a:solidFill>
                  <a:srgbClr val="6A391F"/>
                </a:solidFill>
                <a:latin typeface="Constantia"/>
                <a:cs typeface="Constantia"/>
              </a:rPr>
              <a:t>PEMBINAAN </a:t>
            </a:r>
            <a:r>
              <a:rPr sz="1600" b="1" spc="-25" dirty="0">
                <a:solidFill>
                  <a:srgbClr val="6A391F"/>
                </a:solidFill>
                <a:latin typeface="Constantia"/>
                <a:cs typeface="Constantia"/>
              </a:rPr>
              <a:t>KEMAHASISWAAN</a:t>
            </a:r>
            <a:endParaRPr sz="1600">
              <a:latin typeface="Constantia"/>
              <a:cs typeface="Constantia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0807445" y="6219825"/>
            <a:ext cx="876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6A391F"/>
                </a:solidFill>
                <a:latin typeface="Constantia"/>
                <a:cs typeface="Constantia"/>
              </a:rPr>
              <a:t>4</a:t>
            </a:r>
            <a:endParaRPr sz="1100">
              <a:latin typeface="Constantia"/>
              <a:cs typeface="Constantia"/>
            </a:endParaRPr>
          </a:p>
        </p:txBody>
      </p:sp>
      <p:pic>
        <p:nvPicPr>
          <p:cNvPr id="118" name="Picture 117" descr="Universitas Bumigora">
            <a:extLst>
              <a:ext uri="{FF2B5EF4-FFF2-40B4-BE49-F238E27FC236}">
                <a16:creationId xmlns:a16="http://schemas.microsoft.com/office/drawing/2014/main" id="{60AE3171-989C-EE35-7D6F-ECE0C950A4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69" y="1686560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4680" y="2611120"/>
            <a:ext cx="12738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PEMBINAAN </a:t>
            </a: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KARIR</a:t>
            </a:r>
            <a:r>
              <a:rPr sz="1800" b="1" spc="-1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6A391F"/>
                </a:solidFill>
                <a:latin typeface="Trebuchet MS"/>
                <a:cs typeface="Trebuchet MS"/>
              </a:rPr>
              <a:t>DAN </a:t>
            </a:r>
            <a:r>
              <a:rPr sz="1800" b="1" spc="-30" dirty="0">
                <a:solidFill>
                  <a:srgbClr val="6A391F"/>
                </a:solidFill>
                <a:latin typeface="Trebuchet MS"/>
                <a:cs typeface="Trebuchet MS"/>
              </a:rPr>
              <a:t>WIRAUSAHA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02560" y="2413000"/>
            <a:ext cx="8961755" cy="1394460"/>
            <a:chOff x="2702560" y="2413000"/>
            <a:chExt cx="8961755" cy="13944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89819" y="2494280"/>
              <a:ext cx="1674114" cy="129819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12720" y="2423160"/>
              <a:ext cx="1099820" cy="137413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707640" y="2418080"/>
              <a:ext cx="1109980" cy="1384300"/>
            </a:xfrm>
            <a:custGeom>
              <a:avLst/>
              <a:gdLst/>
              <a:ahLst/>
              <a:cxnLst/>
              <a:rect l="l" t="t" r="r" b="b"/>
              <a:pathLst>
                <a:path w="1109979" h="1384300">
                  <a:moveTo>
                    <a:pt x="0" y="1384300"/>
                  </a:moveTo>
                  <a:lnTo>
                    <a:pt x="1109980" y="1384300"/>
                  </a:lnTo>
                  <a:lnTo>
                    <a:pt x="1109980" y="0"/>
                  </a:lnTo>
                  <a:lnTo>
                    <a:pt x="0" y="0"/>
                  </a:lnTo>
                  <a:lnTo>
                    <a:pt x="0" y="1384300"/>
                  </a:lnTo>
                  <a:close/>
                </a:path>
              </a:pathLst>
            </a:custGeom>
            <a:ln w="101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94430" y="2896869"/>
              <a:ext cx="1021080" cy="566420"/>
            </a:xfrm>
            <a:custGeom>
              <a:avLst/>
              <a:gdLst/>
              <a:ahLst/>
              <a:cxnLst/>
              <a:rect l="l" t="t" r="r" b="b"/>
              <a:pathLst>
                <a:path w="1021079" h="566420">
                  <a:moveTo>
                    <a:pt x="926719" y="0"/>
                  </a:moveTo>
                  <a:lnTo>
                    <a:pt x="94361" y="0"/>
                  </a:lnTo>
                  <a:lnTo>
                    <a:pt x="57650" y="7421"/>
                  </a:lnTo>
                  <a:lnTo>
                    <a:pt x="27654" y="27654"/>
                  </a:lnTo>
                  <a:lnTo>
                    <a:pt x="7421" y="57650"/>
                  </a:lnTo>
                  <a:lnTo>
                    <a:pt x="0" y="94360"/>
                  </a:lnTo>
                  <a:lnTo>
                    <a:pt x="0" y="472058"/>
                  </a:lnTo>
                  <a:lnTo>
                    <a:pt x="7421" y="508769"/>
                  </a:lnTo>
                  <a:lnTo>
                    <a:pt x="27654" y="538765"/>
                  </a:lnTo>
                  <a:lnTo>
                    <a:pt x="57650" y="558998"/>
                  </a:lnTo>
                  <a:lnTo>
                    <a:pt x="94361" y="566419"/>
                  </a:lnTo>
                  <a:lnTo>
                    <a:pt x="926719" y="566419"/>
                  </a:lnTo>
                  <a:lnTo>
                    <a:pt x="963429" y="558998"/>
                  </a:lnTo>
                  <a:lnTo>
                    <a:pt x="993425" y="538765"/>
                  </a:lnTo>
                  <a:lnTo>
                    <a:pt x="1013658" y="508769"/>
                  </a:lnTo>
                  <a:lnTo>
                    <a:pt x="1021080" y="472058"/>
                  </a:lnTo>
                  <a:lnTo>
                    <a:pt x="1021080" y="94360"/>
                  </a:lnTo>
                  <a:lnTo>
                    <a:pt x="1013658" y="57650"/>
                  </a:lnTo>
                  <a:lnTo>
                    <a:pt x="993425" y="27654"/>
                  </a:lnTo>
                  <a:lnTo>
                    <a:pt x="963429" y="7421"/>
                  </a:lnTo>
                  <a:lnTo>
                    <a:pt x="926719" y="0"/>
                  </a:lnTo>
                  <a:close/>
                </a:path>
              </a:pathLst>
            </a:custGeom>
            <a:solidFill>
              <a:srgbClr val="6A391F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94430" y="2896869"/>
              <a:ext cx="1021080" cy="566420"/>
            </a:xfrm>
            <a:custGeom>
              <a:avLst/>
              <a:gdLst/>
              <a:ahLst/>
              <a:cxnLst/>
              <a:rect l="l" t="t" r="r" b="b"/>
              <a:pathLst>
                <a:path w="1021079" h="566420">
                  <a:moveTo>
                    <a:pt x="0" y="94360"/>
                  </a:moveTo>
                  <a:lnTo>
                    <a:pt x="7421" y="57650"/>
                  </a:lnTo>
                  <a:lnTo>
                    <a:pt x="27654" y="27654"/>
                  </a:lnTo>
                  <a:lnTo>
                    <a:pt x="57650" y="7421"/>
                  </a:lnTo>
                  <a:lnTo>
                    <a:pt x="94361" y="0"/>
                  </a:lnTo>
                  <a:lnTo>
                    <a:pt x="926719" y="0"/>
                  </a:lnTo>
                  <a:lnTo>
                    <a:pt x="963429" y="7421"/>
                  </a:lnTo>
                  <a:lnTo>
                    <a:pt x="993425" y="27654"/>
                  </a:lnTo>
                  <a:lnTo>
                    <a:pt x="1013658" y="57650"/>
                  </a:lnTo>
                  <a:lnTo>
                    <a:pt x="1021080" y="94360"/>
                  </a:lnTo>
                  <a:lnTo>
                    <a:pt x="1021080" y="472058"/>
                  </a:lnTo>
                  <a:lnTo>
                    <a:pt x="1013658" y="508769"/>
                  </a:lnTo>
                  <a:lnTo>
                    <a:pt x="993425" y="538765"/>
                  </a:lnTo>
                  <a:lnTo>
                    <a:pt x="963429" y="558998"/>
                  </a:lnTo>
                  <a:lnTo>
                    <a:pt x="926719" y="566419"/>
                  </a:lnTo>
                  <a:lnTo>
                    <a:pt x="94361" y="566419"/>
                  </a:lnTo>
                  <a:lnTo>
                    <a:pt x="57650" y="558998"/>
                  </a:lnTo>
                  <a:lnTo>
                    <a:pt x="27654" y="538765"/>
                  </a:lnTo>
                  <a:lnTo>
                    <a:pt x="7421" y="508769"/>
                  </a:lnTo>
                  <a:lnTo>
                    <a:pt x="0" y="472058"/>
                  </a:lnTo>
                  <a:lnTo>
                    <a:pt x="0" y="9436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836289" y="3000057"/>
            <a:ext cx="7378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0" dirty="0">
                <a:solidFill>
                  <a:srgbClr val="FFFFFF"/>
                </a:solidFill>
                <a:latin typeface="Constantia"/>
                <a:cs typeface="Constantia"/>
              </a:rPr>
              <a:t>PKMA</a:t>
            </a:r>
            <a:endParaRPr sz="2000">
              <a:latin typeface="Constantia"/>
              <a:cs typeface="Constant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0124440" y="4198620"/>
            <a:ext cx="1285240" cy="579120"/>
            <a:chOff x="10124440" y="4198620"/>
            <a:chExt cx="1285240" cy="579120"/>
          </a:xfrm>
        </p:grpSpPr>
        <p:sp>
          <p:nvSpPr>
            <p:cNvPr id="11" name="object 11"/>
            <p:cNvSpPr/>
            <p:nvPr/>
          </p:nvSpPr>
          <p:spPr>
            <a:xfrm>
              <a:off x="10130790" y="4204970"/>
              <a:ext cx="1272540" cy="566420"/>
            </a:xfrm>
            <a:custGeom>
              <a:avLst/>
              <a:gdLst/>
              <a:ahLst/>
              <a:cxnLst/>
              <a:rect l="l" t="t" r="r" b="b"/>
              <a:pathLst>
                <a:path w="1272540" h="566420">
                  <a:moveTo>
                    <a:pt x="1272540" y="0"/>
                  </a:moveTo>
                  <a:lnTo>
                    <a:pt x="0" y="0"/>
                  </a:lnTo>
                  <a:lnTo>
                    <a:pt x="0" y="566419"/>
                  </a:lnTo>
                  <a:lnTo>
                    <a:pt x="1272540" y="566419"/>
                  </a:lnTo>
                  <a:lnTo>
                    <a:pt x="1272540" y="0"/>
                  </a:lnTo>
                  <a:close/>
                </a:path>
              </a:pathLst>
            </a:custGeom>
            <a:solidFill>
              <a:srgbClr val="6A391F">
                <a:alpha val="61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130790" y="4204970"/>
              <a:ext cx="1272540" cy="566420"/>
            </a:xfrm>
            <a:custGeom>
              <a:avLst/>
              <a:gdLst/>
              <a:ahLst/>
              <a:cxnLst/>
              <a:rect l="l" t="t" r="r" b="b"/>
              <a:pathLst>
                <a:path w="1272540" h="566420">
                  <a:moveTo>
                    <a:pt x="0" y="566419"/>
                  </a:moveTo>
                  <a:lnTo>
                    <a:pt x="1272540" y="566419"/>
                  </a:lnTo>
                  <a:lnTo>
                    <a:pt x="1272540" y="0"/>
                  </a:lnTo>
                  <a:lnTo>
                    <a:pt x="0" y="0"/>
                  </a:lnTo>
                  <a:lnTo>
                    <a:pt x="0" y="5664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0238740" y="4305046"/>
            <a:ext cx="1054735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5904" marR="5080" indent="-243840">
              <a:lnSpc>
                <a:spcPct val="100000"/>
              </a:lnSpc>
              <a:spcBef>
                <a:spcPts val="110"/>
              </a:spcBef>
            </a:pPr>
            <a:r>
              <a:rPr sz="1050" spc="-10" dirty="0">
                <a:solidFill>
                  <a:srgbClr val="FFFFFF"/>
                </a:solidFill>
                <a:latin typeface="Constantia"/>
                <a:cs typeface="Constantia"/>
              </a:rPr>
              <a:t>ENTREPREUNER SUMMIT</a:t>
            </a:r>
            <a:endParaRPr sz="1050">
              <a:latin typeface="Constantia"/>
              <a:cs typeface="Constant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7520940" y="1551939"/>
            <a:ext cx="2908935" cy="4041775"/>
            <a:chOff x="7520940" y="1551939"/>
            <a:chExt cx="2908935" cy="4041775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20940" y="1551939"/>
              <a:ext cx="2908554" cy="102895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528560" y="3897629"/>
              <a:ext cx="2655570" cy="1696085"/>
            </a:xfrm>
            <a:custGeom>
              <a:avLst/>
              <a:gdLst/>
              <a:ahLst/>
              <a:cxnLst/>
              <a:rect l="l" t="t" r="r" b="b"/>
              <a:pathLst>
                <a:path w="2655570" h="1696085">
                  <a:moveTo>
                    <a:pt x="2579497" y="1610550"/>
                  </a:moveTo>
                  <a:lnTo>
                    <a:pt x="2493391" y="1660779"/>
                  </a:lnTo>
                  <a:lnTo>
                    <a:pt x="2487765" y="1665757"/>
                  </a:lnTo>
                  <a:lnTo>
                    <a:pt x="2484580" y="1672320"/>
                  </a:lnTo>
                  <a:lnTo>
                    <a:pt x="2484086" y="1679620"/>
                  </a:lnTo>
                  <a:lnTo>
                    <a:pt x="2486533" y="1686814"/>
                  </a:lnTo>
                  <a:lnTo>
                    <a:pt x="2491583" y="1692439"/>
                  </a:lnTo>
                  <a:lnTo>
                    <a:pt x="2498169" y="1695600"/>
                  </a:lnTo>
                  <a:lnTo>
                    <a:pt x="2505446" y="1696074"/>
                  </a:lnTo>
                  <a:lnTo>
                    <a:pt x="2512568" y="1693633"/>
                  </a:lnTo>
                  <a:lnTo>
                    <a:pt x="2622414" y="1629537"/>
                  </a:lnTo>
                  <a:lnTo>
                    <a:pt x="2617343" y="1629537"/>
                  </a:lnTo>
                  <a:lnTo>
                    <a:pt x="2617343" y="1626997"/>
                  </a:lnTo>
                  <a:lnTo>
                    <a:pt x="2607691" y="1626997"/>
                  </a:lnTo>
                  <a:lnTo>
                    <a:pt x="2579497" y="1610550"/>
                  </a:lnTo>
                  <a:close/>
                </a:path>
                <a:path w="2655570" h="1696085">
                  <a:moveTo>
                    <a:pt x="38100" y="0"/>
                  </a:moveTo>
                  <a:lnTo>
                    <a:pt x="0" y="0"/>
                  </a:lnTo>
                  <a:lnTo>
                    <a:pt x="0" y="1629537"/>
                  </a:lnTo>
                  <a:lnTo>
                    <a:pt x="2546948" y="1629537"/>
                  </a:lnTo>
                  <a:lnTo>
                    <a:pt x="2579497" y="1610550"/>
                  </a:lnTo>
                  <a:lnTo>
                    <a:pt x="38100" y="1610487"/>
                  </a:lnTo>
                  <a:lnTo>
                    <a:pt x="19050" y="1591437"/>
                  </a:lnTo>
                  <a:lnTo>
                    <a:pt x="38100" y="1591437"/>
                  </a:lnTo>
                  <a:lnTo>
                    <a:pt x="38100" y="0"/>
                  </a:lnTo>
                  <a:close/>
                </a:path>
                <a:path w="2655570" h="1696085">
                  <a:moveTo>
                    <a:pt x="2622379" y="1591437"/>
                  </a:moveTo>
                  <a:lnTo>
                    <a:pt x="2617343" y="1591437"/>
                  </a:lnTo>
                  <a:lnTo>
                    <a:pt x="2617343" y="1629537"/>
                  </a:lnTo>
                  <a:lnTo>
                    <a:pt x="2622414" y="1629537"/>
                  </a:lnTo>
                  <a:lnTo>
                    <a:pt x="2655062" y="1610487"/>
                  </a:lnTo>
                  <a:lnTo>
                    <a:pt x="2622379" y="1591437"/>
                  </a:lnTo>
                  <a:close/>
                </a:path>
                <a:path w="2655570" h="1696085">
                  <a:moveTo>
                    <a:pt x="2607691" y="1594104"/>
                  </a:moveTo>
                  <a:lnTo>
                    <a:pt x="2579497" y="1610550"/>
                  </a:lnTo>
                  <a:lnTo>
                    <a:pt x="2607691" y="1626997"/>
                  </a:lnTo>
                  <a:lnTo>
                    <a:pt x="2607691" y="1594104"/>
                  </a:lnTo>
                  <a:close/>
                </a:path>
                <a:path w="2655570" h="1696085">
                  <a:moveTo>
                    <a:pt x="2617343" y="1594104"/>
                  </a:moveTo>
                  <a:lnTo>
                    <a:pt x="2607691" y="1594104"/>
                  </a:lnTo>
                  <a:lnTo>
                    <a:pt x="2607691" y="1626997"/>
                  </a:lnTo>
                  <a:lnTo>
                    <a:pt x="2617343" y="1626997"/>
                  </a:lnTo>
                  <a:lnTo>
                    <a:pt x="2617343" y="1594104"/>
                  </a:lnTo>
                  <a:close/>
                </a:path>
                <a:path w="2655570" h="1696085">
                  <a:moveTo>
                    <a:pt x="2505446" y="1524964"/>
                  </a:moveTo>
                  <a:lnTo>
                    <a:pt x="2498169" y="1525428"/>
                  </a:lnTo>
                  <a:lnTo>
                    <a:pt x="2491583" y="1528607"/>
                  </a:lnTo>
                  <a:lnTo>
                    <a:pt x="2486533" y="1534287"/>
                  </a:lnTo>
                  <a:lnTo>
                    <a:pt x="2484086" y="1541408"/>
                  </a:lnTo>
                  <a:lnTo>
                    <a:pt x="2484580" y="1548685"/>
                  </a:lnTo>
                  <a:lnTo>
                    <a:pt x="2487765" y="1555271"/>
                  </a:lnTo>
                  <a:lnTo>
                    <a:pt x="2493391" y="1560322"/>
                  </a:lnTo>
                  <a:lnTo>
                    <a:pt x="2579497" y="1610550"/>
                  </a:lnTo>
                  <a:lnTo>
                    <a:pt x="2607691" y="1594104"/>
                  </a:lnTo>
                  <a:lnTo>
                    <a:pt x="2617343" y="1594104"/>
                  </a:lnTo>
                  <a:lnTo>
                    <a:pt x="2617343" y="1591437"/>
                  </a:lnTo>
                  <a:lnTo>
                    <a:pt x="2622379" y="1591437"/>
                  </a:lnTo>
                  <a:lnTo>
                    <a:pt x="2512568" y="1527429"/>
                  </a:lnTo>
                  <a:lnTo>
                    <a:pt x="2505446" y="1524964"/>
                  </a:lnTo>
                  <a:close/>
                </a:path>
                <a:path w="2655570" h="1696085">
                  <a:moveTo>
                    <a:pt x="38100" y="1591437"/>
                  </a:moveTo>
                  <a:lnTo>
                    <a:pt x="19050" y="1591437"/>
                  </a:lnTo>
                  <a:lnTo>
                    <a:pt x="38100" y="1610487"/>
                  </a:lnTo>
                  <a:lnTo>
                    <a:pt x="38100" y="1591437"/>
                  </a:lnTo>
                  <a:close/>
                </a:path>
                <a:path w="2655570" h="1696085">
                  <a:moveTo>
                    <a:pt x="2546730" y="1591437"/>
                  </a:moveTo>
                  <a:lnTo>
                    <a:pt x="38100" y="1591437"/>
                  </a:lnTo>
                  <a:lnTo>
                    <a:pt x="38100" y="1610487"/>
                  </a:lnTo>
                  <a:lnTo>
                    <a:pt x="2579388" y="1610487"/>
                  </a:lnTo>
                  <a:lnTo>
                    <a:pt x="2546730" y="1591437"/>
                  </a:lnTo>
                  <a:close/>
                </a:path>
              </a:pathLst>
            </a:custGeom>
            <a:solidFill>
              <a:srgbClr val="6A39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052309" y="4408170"/>
            <a:ext cx="1059180" cy="566420"/>
          </a:xfrm>
          <a:prstGeom prst="rect">
            <a:avLst/>
          </a:prstGeom>
          <a:solidFill>
            <a:srgbClr val="6A391F">
              <a:alpha val="70195"/>
            </a:srgbClr>
          </a:solidFill>
          <a:ln w="12700">
            <a:solidFill>
              <a:srgbClr val="FFFFFF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35"/>
              </a:spcBef>
            </a:pPr>
            <a:endParaRPr sz="11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WIRAUSAHA</a:t>
            </a:r>
            <a:endParaRPr sz="1100">
              <a:latin typeface="Constantia"/>
              <a:cs typeface="Constant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23909" y="5142229"/>
            <a:ext cx="1254760" cy="566420"/>
          </a:xfrm>
          <a:prstGeom prst="rect">
            <a:avLst/>
          </a:prstGeom>
          <a:solidFill>
            <a:srgbClr val="6A391F">
              <a:alpha val="70195"/>
            </a:srgbClr>
          </a:solidFill>
          <a:ln w="12700">
            <a:solidFill>
              <a:srgbClr val="FFFFFF"/>
            </a:solidFill>
          </a:ln>
        </p:spPr>
        <p:txBody>
          <a:bodyPr vert="horz" wrap="square" lIns="0" tIns="115570" rIns="0" bIns="0" rtlCol="0">
            <a:spAutoFit/>
          </a:bodyPr>
          <a:lstStyle/>
          <a:p>
            <a:pPr marL="490220" marR="105410" indent="-378460">
              <a:lnSpc>
                <a:spcPct val="100000"/>
              </a:lnSpc>
              <a:spcBef>
                <a:spcPts val="910"/>
              </a:spcBef>
            </a:pPr>
            <a:r>
              <a:rPr sz="1050" spc="-10" dirty="0">
                <a:solidFill>
                  <a:srgbClr val="FFFFFF"/>
                </a:solidFill>
                <a:latin typeface="Constantia"/>
                <a:cs typeface="Constantia"/>
              </a:rPr>
              <a:t>ENTREPREUNER </a:t>
            </a:r>
            <a:r>
              <a:rPr sz="1050" spc="-25" dirty="0">
                <a:solidFill>
                  <a:srgbClr val="FFFFFF"/>
                </a:solidFill>
                <a:latin typeface="Constantia"/>
                <a:cs typeface="Constantia"/>
              </a:rPr>
              <a:t>DAY</a:t>
            </a:r>
            <a:endParaRPr sz="1050">
              <a:latin typeface="Constantia"/>
              <a:cs typeface="Constant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177780" y="5125720"/>
            <a:ext cx="1112520" cy="579120"/>
            <a:chOff x="10177780" y="5125720"/>
            <a:chExt cx="1112520" cy="579120"/>
          </a:xfrm>
        </p:grpSpPr>
        <p:sp>
          <p:nvSpPr>
            <p:cNvPr id="20" name="object 20"/>
            <p:cNvSpPr/>
            <p:nvPr/>
          </p:nvSpPr>
          <p:spPr>
            <a:xfrm>
              <a:off x="10184130" y="5132070"/>
              <a:ext cx="1099820" cy="566420"/>
            </a:xfrm>
            <a:custGeom>
              <a:avLst/>
              <a:gdLst/>
              <a:ahLst/>
              <a:cxnLst/>
              <a:rect l="l" t="t" r="r" b="b"/>
              <a:pathLst>
                <a:path w="1099820" h="566420">
                  <a:moveTo>
                    <a:pt x="1099820" y="0"/>
                  </a:moveTo>
                  <a:lnTo>
                    <a:pt x="0" y="0"/>
                  </a:lnTo>
                  <a:lnTo>
                    <a:pt x="0" y="566419"/>
                  </a:lnTo>
                  <a:lnTo>
                    <a:pt x="1099820" y="566419"/>
                  </a:lnTo>
                  <a:lnTo>
                    <a:pt x="1099820" y="0"/>
                  </a:lnTo>
                  <a:close/>
                </a:path>
              </a:pathLst>
            </a:custGeom>
            <a:solidFill>
              <a:srgbClr val="6A391F">
                <a:alpha val="6588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184130" y="5132070"/>
              <a:ext cx="1099820" cy="566420"/>
            </a:xfrm>
            <a:custGeom>
              <a:avLst/>
              <a:gdLst/>
              <a:ahLst/>
              <a:cxnLst/>
              <a:rect l="l" t="t" r="r" b="b"/>
              <a:pathLst>
                <a:path w="1099820" h="566420">
                  <a:moveTo>
                    <a:pt x="0" y="566419"/>
                  </a:moveTo>
                  <a:lnTo>
                    <a:pt x="1099820" y="566419"/>
                  </a:lnTo>
                  <a:lnTo>
                    <a:pt x="1099820" y="0"/>
                  </a:lnTo>
                  <a:lnTo>
                    <a:pt x="0" y="0"/>
                  </a:lnTo>
                  <a:lnTo>
                    <a:pt x="0" y="56641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0287000" y="5232146"/>
            <a:ext cx="892810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8740" marR="5080" indent="-66040">
              <a:lnSpc>
                <a:spcPct val="100000"/>
              </a:lnSpc>
              <a:spcBef>
                <a:spcPts val="110"/>
              </a:spcBef>
            </a:pPr>
            <a:r>
              <a:rPr sz="1050" spc="-10" dirty="0">
                <a:solidFill>
                  <a:srgbClr val="FFFFFF"/>
                </a:solidFill>
                <a:latin typeface="Constantia"/>
                <a:cs typeface="Constantia"/>
              </a:rPr>
              <a:t>ENTREPREUN </a:t>
            </a:r>
            <a:r>
              <a:rPr sz="1050" dirty="0">
                <a:solidFill>
                  <a:srgbClr val="FFFFFF"/>
                </a:solidFill>
                <a:latin typeface="Constantia"/>
                <a:cs typeface="Constantia"/>
              </a:rPr>
              <a:t>ER</a:t>
            </a:r>
            <a:r>
              <a:rPr sz="1050" spc="-10" dirty="0">
                <a:solidFill>
                  <a:srgbClr val="FFFFFF"/>
                </a:solidFill>
                <a:latin typeface="Constantia"/>
                <a:cs typeface="Constantia"/>
              </a:rPr>
              <a:t> SUMMIT</a:t>
            </a:r>
            <a:endParaRPr sz="1050">
              <a:latin typeface="Constantia"/>
              <a:cs typeface="Constant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110730" y="5132070"/>
            <a:ext cx="942340" cy="566420"/>
          </a:xfrm>
          <a:prstGeom prst="rect">
            <a:avLst/>
          </a:prstGeom>
          <a:solidFill>
            <a:srgbClr val="6A391F">
              <a:alpha val="65881"/>
            </a:srgbClr>
          </a:solidFill>
          <a:ln w="12700">
            <a:solidFill>
              <a:srgbClr val="FFFFFF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292735" marR="146685" indent="-140335">
              <a:lnSpc>
                <a:spcPct val="100000"/>
              </a:lnSpc>
              <a:spcBef>
                <a:spcPts val="825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BUSSINES </a:t>
            </a:r>
            <a:r>
              <a:rPr sz="1100" spc="-20" dirty="0">
                <a:solidFill>
                  <a:srgbClr val="FFFFFF"/>
                </a:solidFill>
                <a:latin typeface="Constantia"/>
                <a:cs typeface="Constantia"/>
              </a:rPr>
              <a:t>PLAN</a:t>
            </a:r>
            <a:endParaRPr sz="1100">
              <a:latin typeface="Constantia"/>
              <a:cs typeface="Constant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89469" y="1451610"/>
            <a:ext cx="942340" cy="566420"/>
          </a:xfrm>
          <a:prstGeom prst="rect">
            <a:avLst/>
          </a:prstGeom>
          <a:solidFill>
            <a:srgbClr val="6A391F">
              <a:alpha val="52940"/>
            </a:srgbClr>
          </a:solidFill>
          <a:ln w="12700">
            <a:solidFill>
              <a:srgbClr val="FFFFFF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50495">
              <a:lnSpc>
                <a:spcPct val="100000"/>
              </a:lnSpc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PEGAWAI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715509" y="2900679"/>
            <a:ext cx="3907790" cy="579120"/>
            <a:chOff x="4715509" y="2900679"/>
            <a:chExt cx="3907790" cy="579120"/>
          </a:xfrm>
        </p:grpSpPr>
        <p:sp>
          <p:nvSpPr>
            <p:cNvPr id="26" name="object 26"/>
            <p:cNvSpPr/>
            <p:nvPr/>
          </p:nvSpPr>
          <p:spPr>
            <a:xfrm>
              <a:off x="4715509" y="3095771"/>
              <a:ext cx="3907790" cy="171450"/>
            </a:xfrm>
            <a:custGeom>
              <a:avLst/>
              <a:gdLst/>
              <a:ahLst/>
              <a:cxnLst/>
              <a:rect l="l" t="t" r="r" b="b"/>
              <a:pathLst>
                <a:path w="3907790" h="171450">
                  <a:moveTo>
                    <a:pt x="3831862" y="85578"/>
                  </a:moveTo>
                  <a:lnTo>
                    <a:pt x="3745865" y="135743"/>
                  </a:lnTo>
                  <a:lnTo>
                    <a:pt x="3740239" y="140795"/>
                  </a:lnTo>
                  <a:lnTo>
                    <a:pt x="3737054" y="147395"/>
                  </a:lnTo>
                  <a:lnTo>
                    <a:pt x="3736560" y="154709"/>
                  </a:lnTo>
                  <a:lnTo>
                    <a:pt x="3739007" y="161905"/>
                  </a:lnTo>
                  <a:lnTo>
                    <a:pt x="3744057" y="167512"/>
                  </a:lnTo>
                  <a:lnTo>
                    <a:pt x="3750643" y="170668"/>
                  </a:lnTo>
                  <a:lnTo>
                    <a:pt x="3757920" y="171156"/>
                  </a:lnTo>
                  <a:lnTo>
                    <a:pt x="3765041" y="168763"/>
                  </a:lnTo>
                  <a:lnTo>
                    <a:pt x="3874903" y="104628"/>
                  </a:lnTo>
                  <a:lnTo>
                    <a:pt x="3869816" y="104628"/>
                  </a:lnTo>
                  <a:lnTo>
                    <a:pt x="3869816" y="102088"/>
                  </a:lnTo>
                  <a:lnTo>
                    <a:pt x="3860165" y="102088"/>
                  </a:lnTo>
                  <a:lnTo>
                    <a:pt x="3831862" y="85578"/>
                  </a:lnTo>
                  <a:close/>
                </a:path>
                <a:path w="3907790" h="171450">
                  <a:moveTo>
                    <a:pt x="3799204" y="66528"/>
                  </a:moveTo>
                  <a:lnTo>
                    <a:pt x="0" y="66528"/>
                  </a:lnTo>
                  <a:lnTo>
                    <a:pt x="0" y="104628"/>
                  </a:lnTo>
                  <a:lnTo>
                    <a:pt x="3799204" y="104628"/>
                  </a:lnTo>
                  <a:lnTo>
                    <a:pt x="3831862" y="85578"/>
                  </a:lnTo>
                  <a:lnTo>
                    <a:pt x="3799204" y="66528"/>
                  </a:lnTo>
                  <a:close/>
                </a:path>
                <a:path w="3907790" h="171450">
                  <a:moveTo>
                    <a:pt x="3874903" y="66528"/>
                  </a:moveTo>
                  <a:lnTo>
                    <a:pt x="3869816" y="66528"/>
                  </a:lnTo>
                  <a:lnTo>
                    <a:pt x="3869816" y="104628"/>
                  </a:lnTo>
                  <a:lnTo>
                    <a:pt x="3874903" y="104628"/>
                  </a:lnTo>
                  <a:lnTo>
                    <a:pt x="3907536" y="85578"/>
                  </a:lnTo>
                  <a:lnTo>
                    <a:pt x="3874903" y="66528"/>
                  </a:lnTo>
                  <a:close/>
                </a:path>
                <a:path w="3907790" h="171450">
                  <a:moveTo>
                    <a:pt x="3860165" y="69068"/>
                  </a:moveTo>
                  <a:lnTo>
                    <a:pt x="3831862" y="85578"/>
                  </a:lnTo>
                  <a:lnTo>
                    <a:pt x="3860165" y="102088"/>
                  </a:lnTo>
                  <a:lnTo>
                    <a:pt x="3860165" y="69068"/>
                  </a:lnTo>
                  <a:close/>
                </a:path>
                <a:path w="3907790" h="171450">
                  <a:moveTo>
                    <a:pt x="3869816" y="69068"/>
                  </a:moveTo>
                  <a:lnTo>
                    <a:pt x="3860165" y="69068"/>
                  </a:lnTo>
                  <a:lnTo>
                    <a:pt x="3860165" y="102088"/>
                  </a:lnTo>
                  <a:lnTo>
                    <a:pt x="3869816" y="102088"/>
                  </a:lnTo>
                  <a:lnTo>
                    <a:pt x="3869816" y="69068"/>
                  </a:lnTo>
                  <a:close/>
                </a:path>
                <a:path w="3907790" h="171450">
                  <a:moveTo>
                    <a:pt x="3757920" y="0"/>
                  </a:moveTo>
                  <a:lnTo>
                    <a:pt x="3750643" y="488"/>
                  </a:lnTo>
                  <a:lnTo>
                    <a:pt x="3744057" y="3643"/>
                  </a:lnTo>
                  <a:lnTo>
                    <a:pt x="3739007" y="9251"/>
                  </a:lnTo>
                  <a:lnTo>
                    <a:pt x="3736560" y="16446"/>
                  </a:lnTo>
                  <a:lnTo>
                    <a:pt x="3737054" y="23760"/>
                  </a:lnTo>
                  <a:lnTo>
                    <a:pt x="3740239" y="30360"/>
                  </a:lnTo>
                  <a:lnTo>
                    <a:pt x="3745865" y="35413"/>
                  </a:lnTo>
                  <a:lnTo>
                    <a:pt x="3831862" y="85578"/>
                  </a:lnTo>
                  <a:lnTo>
                    <a:pt x="3860165" y="69068"/>
                  </a:lnTo>
                  <a:lnTo>
                    <a:pt x="3869816" y="69068"/>
                  </a:lnTo>
                  <a:lnTo>
                    <a:pt x="3869816" y="66528"/>
                  </a:lnTo>
                  <a:lnTo>
                    <a:pt x="3874903" y="66528"/>
                  </a:lnTo>
                  <a:lnTo>
                    <a:pt x="3765041" y="2393"/>
                  </a:lnTo>
                  <a:lnTo>
                    <a:pt x="3757920" y="0"/>
                  </a:lnTo>
                  <a:close/>
                </a:path>
              </a:pathLst>
            </a:custGeom>
            <a:solidFill>
              <a:srgbClr val="6A39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368289" y="2907029"/>
              <a:ext cx="1178560" cy="566420"/>
            </a:xfrm>
            <a:custGeom>
              <a:avLst/>
              <a:gdLst/>
              <a:ahLst/>
              <a:cxnLst/>
              <a:rect l="l" t="t" r="r" b="b"/>
              <a:pathLst>
                <a:path w="1178559" h="566420">
                  <a:moveTo>
                    <a:pt x="1178560" y="0"/>
                  </a:moveTo>
                  <a:lnTo>
                    <a:pt x="141605" y="0"/>
                  </a:lnTo>
                  <a:lnTo>
                    <a:pt x="0" y="566420"/>
                  </a:lnTo>
                  <a:lnTo>
                    <a:pt x="1036955" y="566420"/>
                  </a:lnTo>
                  <a:lnTo>
                    <a:pt x="1178560" y="0"/>
                  </a:lnTo>
                  <a:close/>
                </a:path>
              </a:pathLst>
            </a:custGeom>
            <a:solidFill>
              <a:srgbClr val="6A391F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368289" y="2907029"/>
              <a:ext cx="1178560" cy="566420"/>
            </a:xfrm>
            <a:custGeom>
              <a:avLst/>
              <a:gdLst/>
              <a:ahLst/>
              <a:cxnLst/>
              <a:rect l="l" t="t" r="r" b="b"/>
              <a:pathLst>
                <a:path w="1178559" h="566420">
                  <a:moveTo>
                    <a:pt x="0" y="566420"/>
                  </a:moveTo>
                  <a:lnTo>
                    <a:pt x="141605" y="0"/>
                  </a:lnTo>
                  <a:lnTo>
                    <a:pt x="1178560" y="0"/>
                  </a:lnTo>
                  <a:lnTo>
                    <a:pt x="1036955" y="566420"/>
                  </a:lnTo>
                  <a:lnTo>
                    <a:pt x="0" y="56642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638419" y="3031426"/>
            <a:ext cx="636905" cy="300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PEMETAAN</a:t>
            </a:r>
            <a:endParaRPr sz="900">
              <a:latin typeface="Constantia"/>
              <a:cs typeface="Constantia"/>
            </a:endParaRP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900" spc="-10" dirty="0">
                <a:solidFill>
                  <a:srgbClr val="FFFFFF"/>
                </a:solidFill>
                <a:latin typeface="Constantia"/>
                <a:cs typeface="Constantia"/>
              </a:rPr>
              <a:t>POTENSI</a:t>
            </a:r>
            <a:endParaRPr sz="900">
              <a:latin typeface="Constantia"/>
              <a:cs typeface="Constant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649732" y="4794122"/>
            <a:ext cx="171450" cy="405130"/>
          </a:xfrm>
          <a:custGeom>
            <a:avLst/>
            <a:gdLst/>
            <a:ahLst/>
            <a:cxnLst/>
            <a:rect l="l" t="t" r="r" b="b"/>
            <a:pathLst>
              <a:path w="171450" h="405129">
                <a:moveTo>
                  <a:pt x="85578" y="75800"/>
                </a:moveTo>
                <a:lnTo>
                  <a:pt x="66528" y="108458"/>
                </a:lnTo>
                <a:lnTo>
                  <a:pt x="66528" y="404875"/>
                </a:lnTo>
                <a:lnTo>
                  <a:pt x="104628" y="404875"/>
                </a:lnTo>
                <a:lnTo>
                  <a:pt x="104628" y="108458"/>
                </a:lnTo>
                <a:lnTo>
                  <a:pt x="85578" y="75800"/>
                </a:lnTo>
                <a:close/>
              </a:path>
              <a:path w="171450" h="405129">
                <a:moveTo>
                  <a:pt x="85578" y="0"/>
                </a:moveTo>
                <a:lnTo>
                  <a:pt x="2393" y="142494"/>
                </a:lnTo>
                <a:lnTo>
                  <a:pt x="0" y="149689"/>
                </a:lnTo>
                <a:lnTo>
                  <a:pt x="488" y="157003"/>
                </a:lnTo>
                <a:lnTo>
                  <a:pt x="3643" y="163603"/>
                </a:lnTo>
                <a:lnTo>
                  <a:pt x="9251" y="168656"/>
                </a:lnTo>
                <a:lnTo>
                  <a:pt x="16446" y="171049"/>
                </a:lnTo>
                <a:lnTo>
                  <a:pt x="23760" y="170560"/>
                </a:lnTo>
                <a:lnTo>
                  <a:pt x="30360" y="167405"/>
                </a:lnTo>
                <a:lnTo>
                  <a:pt x="35413" y="161797"/>
                </a:lnTo>
                <a:lnTo>
                  <a:pt x="66528" y="108458"/>
                </a:lnTo>
                <a:lnTo>
                  <a:pt x="66528" y="37845"/>
                </a:lnTo>
                <a:lnTo>
                  <a:pt x="107671" y="37845"/>
                </a:lnTo>
                <a:lnTo>
                  <a:pt x="85578" y="0"/>
                </a:lnTo>
                <a:close/>
              </a:path>
              <a:path w="171450" h="405129">
                <a:moveTo>
                  <a:pt x="107671" y="37845"/>
                </a:moveTo>
                <a:lnTo>
                  <a:pt x="104628" y="37845"/>
                </a:lnTo>
                <a:lnTo>
                  <a:pt x="104628" y="108458"/>
                </a:lnTo>
                <a:lnTo>
                  <a:pt x="135743" y="161797"/>
                </a:lnTo>
                <a:lnTo>
                  <a:pt x="140795" y="167405"/>
                </a:lnTo>
                <a:lnTo>
                  <a:pt x="147395" y="170560"/>
                </a:lnTo>
                <a:lnTo>
                  <a:pt x="154709" y="171049"/>
                </a:lnTo>
                <a:lnTo>
                  <a:pt x="161905" y="168656"/>
                </a:lnTo>
                <a:lnTo>
                  <a:pt x="167512" y="163603"/>
                </a:lnTo>
                <a:lnTo>
                  <a:pt x="170668" y="157003"/>
                </a:lnTo>
                <a:lnTo>
                  <a:pt x="171156" y="149689"/>
                </a:lnTo>
                <a:lnTo>
                  <a:pt x="168763" y="142494"/>
                </a:lnTo>
                <a:lnTo>
                  <a:pt x="107671" y="37845"/>
                </a:lnTo>
                <a:close/>
              </a:path>
              <a:path w="171450" h="405129">
                <a:moveTo>
                  <a:pt x="104628" y="37845"/>
                </a:moveTo>
                <a:lnTo>
                  <a:pt x="66528" y="37845"/>
                </a:lnTo>
                <a:lnTo>
                  <a:pt x="66528" y="108458"/>
                </a:lnTo>
                <a:lnTo>
                  <a:pt x="85578" y="75800"/>
                </a:lnTo>
                <a:lnTo>
                  <a:pt x="69068" y="47497"/>
                </a:lnTo>
                <a:lnTo>
                  <a:pt x="104628" y="47497"/>
                </a:lnTo>
                <a:lnTo>
                  <a:pt x="104628" y="37845"/>
                </a:lnTo>
                <a:close/>
              </a:path>
              <a:path w="171450" h="405129">
                <a:moveTo>
                  <a:pt x="104628" y="47497"/>
                </a:moveTo>
                <a:lnTo>
                  <a:pt x="102088" y="47497"/>
                </a:lnTo>
                <a:lnTo>
                  <a:pt x="85578" y="75800"/>
                </a:lnTo>
                <a:lnTo>
                  <a:pt x="104628" y="108458"/>
                </a:lnTo>
                <a:lnTo>
                  <a:pt x="104628" y="47497"/>
                </a:lnTo>
                <a:close/>
              </a:path>
              <a:path w="171450" h="405129">
                <a:moveTo>
                  <a:pt x="102088" y="47497"/>
                </a:moveTo>
                <a:lnTo>
                  <a:pt x="69068" y="47497"/>
                </a:lnTo>
                <a:lnTo>
                  <a:pt x="85578" y="75800"/>
                </a:lnTo>
                <a:lnTo>
                  <a:pt x="102088" y="47497"/>
                </a:lnTo>
                <a:close/>
              </a:path>
            </a:pathLst>
          </a:custGeom>
          <a:solidFill>
            <a:srgbClr val="6A39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0252709" y="1451610"/>
            <a:ext cx="939800" cy="566420"/>
          </a:xfrm>
          <a:prstGeom prst="rect">
            <a:avLst/>
          </a:prstGeom>
          <a:solidFill>
            <a:srgbClr val="6A391F">
              <a:alpha val="50195"/>
            </a:srgbClr>
          </a:solidFill>
          <a:ln w="12700">
            <a:solidFill>
              <a:srgbClr val="FFFFFF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90500">
              <a:lnSpc>
                <a:spcPct val="100000"/>
              </a:lnSpc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PEKERJA</a:t>
            </a:r>
            <a:endParaRPr sz="1100">
              <a:latin typeface="Constantia"/>
              <a:cs typeface="Constant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581390" y="1451610"/>
            <a:ext cx="942340" cy="566420"/>
          </a:xfrm>
          <a:prstGeom prst="rect">
            <a:avLst/>
          </a:prstGeom>
          <a:solidFill>
            <a:srgbClr val="6A391F">
              <a:alpha val="50195"/>
            </a:srgbClr>
          </a:solidFill>
          <a:ln w="12700">
            <a:solidFill>
              <a:srgbClr val="FFFFFF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5"/>
              </a:spcBef>
            </a:pPr>
            <a:endParaRPr sz="1100">
              <a:latin typeface="Times New Roman"/>
              <a:cs typeface="Times New Roman"/>
            </a:endParaRPr>
          </a:p>
          <a:p>
            <a:pPr marL="1778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onstantia"/>
                <a:cs typeface="Constantia"/>
              </a:rPr>
              <a:t>JOB</a:t>
            </a: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onstantia"/>
                <a:cs typeface="Constantia"/>
              </a:rPr>
              <a:t>FAIR</a:t>
            </a:r>
            <a:endParaRPr sz="1100">
              <a:latin typeface="Constantia"/>
              <a:cs typeface="Constanti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5201920" y="1264919"/>
            <a:ext cx="4599940" cy="5146040"/>
            <a:chOff x="5201920" y="1264919"/>
            <a:chExt cx="4599940" cy="5146040"/>
          </a:xfrm>
        </p:grpSpPr>
        <p:sp>
          <p:nvSpPr>
            <p:cNvPr id="34" name="object 34"/>
            <p:cNvSpPr/>
            <p:nvPr/>
          </p:nvSpPr>
          <p:spPr>
            <a:xfrm>
              <a:off x="5224780" y="1287779"/>
              <a:ext cx="4554220" cy="5100320"/>
            </a:xfrm>
            <a:custGeom>
              <a:avLst/>
              <a:gdLst/>
              <a:ahLst/>
              <a:cxnLst/>
              <a:rect l="l" t="t" r="r" b="b"/>
              <a:pathLst>
                <a:path w="4554220" h="5100320">
                  <a:moveTo>
                    <a:pt x="0" y="5100320"/>
                  </a:moveTo>
                  <a:lnTo>
                    <a:pt x="4554220" y="5100320"/>
                  </a:lnTo>
                  <a:lnTo>
                    <a:pt x="4554220" y="0"/>
                  </a:lnTo>
                  <a:lnTo>
                    <a:pt x="0" y="0"/>
                  </a:lnTo>
                  <a:lnTo>
                    <a:pt x="0" y="5100320"/>
                  </a:lnTo>
                  <a:close/>
                </a:path>
              </a:pathLst>
            </a:custGeom>
            <a:ln w="45720">
              <a:solidFill>
                <a:srgbClr val="6A391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337810" y="5858510"/>
              <a:ext cx="4396740" cy="457200"/>
            </a:xfrm>
            <a:custGeom>
              <a:avLst/>
              <a:gdLst/>
              <a:ahLst/>
              <a:cxnLst/>
              <a:rect l="l" t="t" r="r" b="b"/>
              <a:pathLst>
                <a:path w="4396740" h="457200">
                  <a:moveTo>
                    <a:pt x="4320540" y="0"/>
                  </a:moveTo>
                  <a:lnTo>
                    <a:pt x="76200" y="0"/>
                  </a:lnTo>
                  <a:lnTo>
                    <a:pt x="46559" y="5987"/>
                  </a:lnTo>
                  <a:lnTo>
                    <a:pt x="22336" y="22317"/>
                  </a:lnTo>
                  <a:lnTo>
                    <a:pt x="5994" y="46537"/>
                  </a:lnTo>
                  <a:lnTo>
                    <a:pt x="0" y="76199"/>
                  </a:lnTo>
                  <a:lnTo>
                    <a:pt x="0" y="380999"/>
                  </a:lnTo>
                  <a:lnTo>
                    <a:pt x="5994" y="410662"/>
                  </a:lnTo>
                  <a:lnTo>
                    <a:pt x="22336" y="434882"/>
                  </a:lnTo>
                  <a:lnTo>
                    <a:pt x="46559" y="451212"/>
                  </a:lnTo>
                  <a:lnTo>
                    <a:pt x="76200" y="457199"/>
                  </a:lnTo>
                  <a:lnTo>
                    <a:pt x="4320540" y="457199"/>
                  </a:lnTo>
                  <a:lnTo>
                    <a:pt x="4350180" y="451212"/>
                  </a:lnTo>
                  <a:lnTo>
                    <a:pt x="4374403" y="434882"/>
                  </a:lnTo>
                  <a:lnTo>
                    <a:pt x="4390745" y="410662"/>
                  </a:lnTo>
                  <a:lnTo>
                    <a:pt x="4396740" y="380999"/>
                  </a:lnTo>
                  <a:lnTo>
                    <a:pt x="4396740" y="76199"/>
                  </a:lnTo>
                  <a:lnTo>
                    <a:pt x="4390745" y="46537"/>
                  </a:lnTo>
                  <a:lnTo>
                    <a:pt x="4374403" y="22317"/>
                  </a:lnTo>
                  <a:lnTo>
                    <a:pt x="4350180" y="5987"/>
                  </a:lnTo>
                  <a:lnTo>
                    <a:pt x="4320540" y="0"/>
                  </a:lnTo>
                  <a:close/>
                </a:path>
              </a:pathLst>
            </a:custGeom>
            <a:solidFill>
              <a:srgbClr val="FFC000">
                <a:alpha val="92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337810" y="5858510"/>
              <a:ext cx="4396740" cy="457200"/>
            </a:xfrm>
            <a:custGeom>
              <a:avLst/>
              <a:gdLst/>
              <a:ahLst/>
              <a:cxnLst/>
              <a:rect l="l" t="t" r="r" b="b"/>
              <a:pathLst>
                <a:path w="4396740" h="457200">
                  <a:moveTo>
                    <a:pt x="0" y="76199"/>
                  </a:move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lnTo>
                    <a:pt x="4320540" y="0"/>
                  </a:lnTo>
                  <a:lnTo>
                    <a:pt x="4350180" y="5987"/>
                  </a:lnTo>
                  <a:lnTo>
                    <a:pt x="4374403" y="22317"/>
                  </a:lnTo>
                  <a:lnTo>
                    <a:pt x="4390745" y="46537"/>
                  </a:lnTo>
                  <a:lnTo>
                    <a:pt x="4396740" y="76199"/>
                  </a:lnTo>
                  <a:lnTo>
                    <a:pt x="4396740" y="380999"/>
                  </a:lnTo>
                  <a:lnTo>
                    <a:pt x="4390745" y="410662"/>
                  </a:lnTo>
                  <a:lnTo>
                    <a:pt x="4374403" y="434882"/>
                  </a:lnTo>
                  <a:lnTo>
                    <a:pt x="4350180" y="451212"/>
                  </a:lnTo>
                  <a:lnTo>
                    <a:pt x="4320540" y="457199"/>
                  </a:lnTo>
                  <a:lnTo>
                    <a:pt x="76200" y="457199"/>
                  </a:lnTo>
                  <a:lnTo>
                    <a:pt x="46559" y="451212"/>
                  </a:lnTo>
                  <a:lnTo>
                    <a:pt x="22336" y="434882"/>
                  </a:lnTo>
                  <a:lnTo>
                    <a:pt x="5994" y="410662"/>
                  </a:lnTo>
                  <a:lnTo>
                    <a:pt x="0" y="380999"/>
                  </a:lnTo>
                  <a:lnTo>
                    <a:pt x="0" y="7619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5866129" y="5981382"/>
            <a:ext cx="33375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6A391F"/>
                </a:solidFill>
                <a:latin typeface="Constantia"/>
                <a:cs typeface="Constantia"/>
              </a:rPr>
              <a:t>PRODI-</a:t>
            </a:r>
            <a:r>
              <a:rPr sz="1100" b="1" spc="-40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1100" b="1" dirty="0">
                <a:solidFill>
                  <a:srgbClr val="6A391F"/>
                </a:solidFill>
                <a:latin typeface="Constantia"/>
                <a:cs typeface="Constantia"/>
              </a:rPr>
              <a:t>FAKULTAS</a:t>
            </a:r>
            <a:r>
              <a:rPr sz="1100" b="1" spc="-25" dirty="0">
                <a:solidFill>
                  <a:srgbClr val="6A391F"/>
                </a:solidFill>
                <a:latin typeface="Constantia"/>
                <a:cs typeface="Constantia"/>
              </a:rPr>
              <a:t> </a:t>
            </a:r>
            <a:r>
              <a:rPr sz="1100" b="1" spc="-10" dirty="0">
                <a:solidFill>
                  <a:srgbClr val="6A391F"/>
                </a:solidFill>
                <a:latin typeface="Constantia"/>
                <a:cs typeface="Constantia"/>
              </a:rPr>
              <a:t>–UNIVERITAS-STAKEHOLDER</a:t>
            </a:r>
            <a:endParaRPr sz="1100">
              <a:latin typeface="Constantia"/>
              <a:cs typeface="Constanti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798309" y="641350"/>
            <a:ext cx="1490980" cy="5181600"/>
          </a:xfrm>
          <a:custGeom>
            <a:avLst/>
            <a:gdLst/>
            <a:ahLst/>
            <a:cxnLst/>
            <a:rect l="l" t="t" r="r" b="b"/>
            <a:pathLst>
              <a:path w="1490979" h="5181600">
                <a:moveTo>
                  <a:pt x="0" y="5181600"/>
                </a:moveTo>
                <a:lnTo>
                  <a:pt x="1490979" y="5181600"/>
                </a:lnTo>
                <a:lnTo>
                  <a:pt x="1490979" y="0"/>
                </a:lnTo>
                <a:lnTo>
                  <a:pt x="0" y="0"/>
                </a:lnTo>
                <a:lnTo>
                  <a:pt x="0" y="5181600"/>
                </a:lnTo>
                <a:close/>
              </a:path>
            </a:pathLst>
          </a:custGeom>
          <a:ln w="12699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94140" y="2018029"/>
            <a:ext cx="115570" cy="3124200"/>
          </a:xfrm>
          <a:custGeom>
            <a:avLst/>
            <a:gdLst/>
            <a:ahLst/>
            <a:cxnLst/>
            <a:rect l="l" t="t" r="r" b="b"/>
            <a:pathLst>
              <a:path w="115570" h="3124200">
                <a:moveTo>
                  <a:pt x="0" y="3009646"/>
                </a:moveTo>
                <a:lnTo>
                  <a:pt x="57150" y="3124073"/>
                </a:lnTo>
                <a:lnTo>
                  <a:pt x="104775" y="3028823"/>
                </a:lnTo>
                <a:lnTo>
                  <a:pt x="76200" y="3028823"/>
                </a:lnTo>
                <a:lnTo>
                  <a:pt x="38100" y="3028696"/>
                </a:lnTo>
                <a:lnTo>
                  <a:pt x="38108" y="3009688"/>
                </a:lnTo>
                <a:lnTo>
                  <a:pt x="0" y="3009646"/>
                </a:lnTo>
                <a:close/>
              </a:path>
              <a:path w="115570" h="3124200">
                <a:moveTo>
                  <a:pt x="38108" y="3009688"/>
                </a:moveTo>
                <a:lnTo>
                  <a:pt x="38100" y="3028696"/>
                </a:lnTo>
                <a:lnTo>
                  <a:pt x="76200" y="3028823"/>
                </a:lnTo>
                <a:lnTo>
                  <a:pt x="76208" y="3009730"/>
                </a:lnTo>
                <a:lnTo>
                  <a:pt x="38108" y="3009688"/>
                </a:lnTo>
                <a:close/>
              </a:path>
              <a:path w="115570" h="3124200">
                <a:moveTo>
                  <a:pt x="76208" y="3009730"/>
                </a:moveTo>
                <a:lnTo>
                  <a:pt x="76200" y="3028823"/>
                </a:lnTo>
                <a:lnTo>
                  <a:pt x="104775" y="3028823"/>
                </a:lnTo>
                <a:lnTo>
                  <a:pt x="114300" y="3009773"/>
                </a:lnTo>
                <a:lnTo>
                  <a:pt x="76208" y="3009730"/>
                </a:lnTo>
                <a:close/>
              </a:path>
              <a:path w="115570" h="3124200">
                <a:moveTo>
                  <a:pt x="77469" y="95250"/>
                </a:moveTo>
                <a:lnTo>
                  <a:pt x="39369" y="95250"/>
                </a:lnTo>
                <a:lnTo>
                  <a:pt x="38108" y="3009688"/>
                </a:lnTo>
                <a:lnTo>
                  <a:pt x="76208" y="3009730"/>
                </a:lnTo>
                <a:lnTo>
                  <a:pt x="77469" y="95250"/>
                </a:lnTo>
                <a:close/>
              </a:path>
              <a:path w="115570" h="3124200">
                <a:moveTo>
                  <a:pt x="58419" y="0"/>
                </a:moveTo>
                <a:lnTo>
                  <a:pt x="1269" y="114300"/>
                </a:lnTo>
                <a:lnTo>
                  <a:pt x="39361" y="114300"/>
                </a:lnTo>
                <a:lnTo>
                  <a:pt x="39369" y="95250"/>
                </a:lnTo>
                <a:lnTo>
                  <a:pt x="106044" y="95250"/>
                </a:lnTo>
                <a:lnTo>
                  <a:pt x="58419" y="0"/>
                </a:lnTo>
                <a:close/>
              </a:path>
              <a:path w="115570" h="3124200">
                <a:moveTo>
                  <a:pt x="106044" y="95250"/>
                </a:moveTo>
                <a:lnTo>
                  <a:pt x="77469" y="95250"/>
                </a:lnTo>
                <a:lnTo>
                  <a:pt x="77461" y="114300"/>
                </a:lnTo>
                <a:lnTo>
                  <a:pt x="115569" y="114300"/>
                </a:lnTo>
                <a:lnTo>
                  <a:pt x="106044" y="95250"/>
                </a:lnTo>
                <a:close/>
              </a:path>
            </a:pathLst>
          </a:custGeom>
          <a:solidFill>
            <a:srgbClr val="6A39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8622030" y="2896870"/>
            <a:ext cx="942340" cy="566420"/>
          </a:xfrm>
          <a:prstGeom prst="rect">
            <a:avLst/>
          </a:prstGeom>
          <a:solidFill>
            <a:srgbClr val="6A391F">
              <a:alpha val="50195"/>
            </a:srgbClr>
          </a:solidFill>
          <a:ln w="12700">
            <a:solidFill>
              <a:srgbClr val="FFFFFF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L="163195">
              <a:lnSpc>
                <a:spcPct val="100000"/>
              </a:lnSpc>
              <a:spcBef>
                <a:spcPts val="775"/>
              </a:spcBef>
            </a:pPr>
            <a:r>
              <a:rPr sz="1100" spc="-10" dirty="0">
                <a:solidFill>
                  <a:srgbClr val="FFFFFF"/>
                </a:solidFill>
                <a:latin typeface="Constantia"/>
                <a:cs typeface="Constantia"/>
              </a:rPr>
              <a:t>MAGANG</a:t>
            </a:r>
            <a:endParaRPr sz="1100">
              <a:latin typeface="Constantia"/>
              <a:cs typeface="Constantia"/>
            </a:endParaRPr>
          </a:p>
          <a:p>
            <a:pPr marL="125095">
              <a:lnSpc>
                <a:spcPct val="100000"/>
              </a:lnSpc>
            </a:pP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Internship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6756400" y="2506979"/>
            <a:ext cx="1582420" cy="1397000"/>
            <a:chOff x="6756400" y="2506979"/>
            <a:chExt cx="1582420" cy="1397000"/>
          </a:xfrm>
        </p:grpSpPr>
        <p:sp>
          <p:nvSpPr>
            <p:cNvPr id="43" name="object 43"/>
            <p:cNvSpPr/>
            <p:nvPr/>
          </p:nvSpPr>
          <p:spPr>
            <a:xfrm>
              <a:off x="6762750" y="2513329"/>
              <a:ext cx="1569720" cy="1384300"/>
            </a:xfrm>
            <a:custGeom>
              <a:avLst/>
              <a:gdLst/>
              <a:ahLst/>
              <a:cxnLst/>
              <a:rect l="l" t="t" r="r" b="b"/>
              <a:pathLst>
                <a:path w="1569720" h="1384300">
                  <a:moveTo>
                    <a:pt x="784859" y="0"/>
                  </a:moveTo>
                  <a:lnTo>
                    <a:pt x="0" y="692150"/>
                  </a:lnTo>
                  <a:lnTo>
                    <a:pt x="784859" y="1384300"/>
                  </a:lnTo>
                  <a:lnTo>
                    <a:pt x="1569720" y="692150"/>
                  </a:lnTo>
                  <a:lnTo>
                    <a:pt x="784859" y="0"/>
                  </a:lnTo>
                  <a:close/>
                </a:path>
              </a:pathLst>
            </a:custGeom>
            <a:solidFill>
              <a:srgbClr val="6A391F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762750" y="2513329"/>
              <a:ext cx="1569720" cy="1384300"/>
            </a:xfrm>
            <a:custGeom>
              <a:avLst/>
              <a:gdLst/>
              <a:ahLst/>
              <a:cxnLst/>
              <a:rect l="l" t="t" r="r" b="b"/>
              <a:pathLst>
                <a:path w="1569720" h="1384300">
                  <a:moveTo>
                    <a:pt x="0" y="692150"/>
                  </a:moveTo>
                  <a:lnTo>
                    <a:pt x="784859" y="0"/>
                  </a:lnTo>
                  <a:lnTo>
                    <a:pt x="1569720" y="692150"/>
                  </a:lnTo>
                  <a:lnTo>
                    <a:pt x="784859" y="1384300"/>
                  </a:lnTo>
                  <a:lnTo>
                    <a:pt x="0" y="692150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7260590" y="3027045"/>
            <a:ext cx="57531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10" dirty="0">
                <a:solidFill>
                  <a:srgbClr val="FFFFFF"/>
                </a:solidFill>
                <a:latin typeface="Constantia"/>
                <a:cs typeface="Constantia"/>
              </a:rPr>
              <a:t>PENGUATAN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352030" y="3240404"/>
            <a:ext cx="41084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-10" dirty="0">
                <a:solidFill>
                  <a:srgbClr val="FFFFFF"/>
                </a:solidFill>
                <a:latin typeface="Constantia"/>
                <a:cs typeface="Constantia"/>
              </a:rPr>
              <a:t>POTENSI</a:t>
            </a:r>
            <a:endParaRPr sz="700">
              <a:latin typeface="Constantia"/>
              <a:cs typeface="Constantia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802366" y="6219825"/>
            <a:ext cx="9207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6A391F"/>
                </a:solidFill>
                <a:latin typeface="Constantia"/>
                <a:cs typeface="Constantia"/>
              </a:rPr>
              <a:t>5</a:t>
            </a:r>
            <a:endParaRPr sz="1100">
              <a:latin typeface="Constantia"/>
              <a:cs typeface="Constantia"/>
            </a:endParaRPr>
          </a:p>
        </p:txBody>
      </p:sp>
      <p:pic>
        <p:nvPicPr>
          <p:cNvPr id="49" name="Picture 48" descr="Universitas Bumigora">
            <a:extLst>
              <a:ext uri="{FF2B5EF4-FFF2-40B4-BE49-F238E27FC236}">
                <a16:creationId xmlns:a16="http://schemas.microsoft.com/office/drawing/2014/main" id="{876F93B2-71E4-E05D-0C0D-1EF3C55FFEF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99" y="1513965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363650" y="1500877"/>
            <a:ext cx="2937510" cy="4731385"/>
            <a:chOff x="8363650" y="1500877"/>
            <a:chExt cx="2937510" cy="4731385"/>
          </a:xfrm>
        </p:grpSpPr>
        <p:sp>
          <p:nvSpPr>
            <p:cNvPr id="3" name="object 3"/>
            <p:cNvSpPr/>
            <p:nvPr/>
          </p:nvSpPr>
          <p:spPr>
            <a:xfrm>
              <a:off x="8407940" y="1512808"/>
              <a:ext cx="555625" cy="880744"/>
            </a:xfrm>
            <a:custGeom>
              <a:avLst/>
              <a:gdLst/>
              <a:ahLst/>
              <a:cxnLst/>
              <a:rect l="l" t="t" r="r" b="b"/>
              <a:pathLst>
                <a:path w="555625" h="880744">
                  <a:moveTo>
                    <a:pt x="89289" y="0"/>
                  </a:moveTo>
                  <a:lnTo>
                    <a:pt x="465709" y="0"/>
                  </a:lnTo>
                  <a:lnTo>
                    <a:pt x="500457" y="5766"/>
                  </a:lnTo>
                  <a:lnTo>
                    <a:pt x="528840" y="21490"/>
                  </a:lnTo>
                  <a:lnTo>
                    <a:pt x="547979" y="44814"/>
                  </a:lnTo>
                  <a:lnTo>
                    <a:pt x="554998" y="73376"/>
                  </a:lnTo>
                  <a:lnTo>
                    <a:pt x="547979" y="101938"/>
                  </a:lnTo>
                  <a:lnTo>
                    <a:pt x="528840" y="125261"/>
                  </a:lnTo>
                  <a:lnTo>
                    <a:pt x="500457" y="140986"/>
                  </a:lnTo>
                  <a:lnTo>
                    <a:pt x="465709" y="146752"/>
                  </a:lnTo>
                  <a:lnTo>
                    <a:pt x="89289" y="146752"/>
                  </a:lnTo>
                  <a:lnTo>
                    <a:pt x="54540" y="140986"/>
                  </a:lnTo>
                  <a:lnTo>
                    <a:pt x="26158" y="125261"/>
                  </a:lnTo>
                  <a:lnTo>
                    <a:pt x="7019" y="101938"/>
                  </a:lnTo>
                  <a:lnTo>
                    <a:pt x="0" y="73376"/>
                  </a:lnTo>
                  <a:lnTo>
                    <a:pt x="7019" y="44814"/>
                  </a:lnTo>
                  <a:lnTo>
                    <a:pt x="26158" y="21490"/>
                  </a:lnTo>
                  <a:lnTo>
                    <a:pt x="54540" y="5766"/>
                  </a:lnTo>
                  <a:lnTo>
                    <a:pt x="89289" y="0"/>
                  </a:lnTo>
                  <a:close/>
                </a:path>
                <a:path w="555625" h="880744">
                  <a:moveTo>
                    <a:pt x="81617" y="880515"/>
                  </a:moveTo>
                  <a:lnTo>
                    <a:pt x="473381" y="880515"/>
                  </a:lnTo>
                  <a:lnTo>
                    <a:pt x="473381" y="694252"/>
                  </a:lnTo>
                  <a:lnTo>
                    <a:pt x="81617" y="694252"/>
                  </a:lnTo>
                  <a:lnTo>
                    <a:pt x="81617" y="880515"/>
                  </a:lnTo>
                  <a:close/>
                </a:path>
              </a:pathLst>
            </a:custGeom>
            <a:ln w="2761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618347" y="1662391"/>
              <a:ext cx="2682875" cy="3987800"/>
            </a:xfrm>
            <a:custGeom>
              <a:avLst/>
              <a:gdLst/>
              <a:ahLst/>
              <a:cxnLst/>
              <a:rect l="l" t="t" r="r" b="b"/>
              <a:pathLst>
                <a:path w="2682875" h="3987800">
                  <a:moveTo>
                    <a:pt x="142341" y="463054"/>
                  </a:moveTo>
                  <a:lnTo>
                    <a:pt x="140373" y="457860"/>
                  </a:lnTo>
                  <a:lnTo>
                    <a:pt x="134505" y="455498"/>
                  </a:lnTo>
                  <a:lnTo>
                    <a:pt x="128625" y="453237"/>
                  </a:lnTo>
                  <a:lnTo>
                    <a:pt x="121119" y="454596"/>
                  </a:lnTo>
                  <a:lnTo>
                    <a:pt x="117690" y="458546"/>
                  </a:lnTo>
                  <a:lnTo>
                    <a:pt x="83413" y="499186"/>
                  </a:lnTo>
                  <a:lnTo>
                    <a:pt x="83413" y="282105"/>
                  </a:lnTo>
                  <a:lnTo>
                    <a:pt x="83413" y="273634"/>
                  </a:lnTo>
                  <a:lnTo>
                    <a:pt x="83413" y="269011"/>
                  </a:lnTo>
                  <a:lnTo>
                    <a:pt x="83413" y="265163"/>
                  </a:lnTo>
                  <a:lnTo>
                    <a:pt x="83413" y="0"/>
                  </a:lnTo>
                  <a:lnTo>
                    <a:pt x="58928" y="0"/>
                  </a:lnTo>
                  <a:lnTo>
                    <a:pt x="58928" y="273634"/>
                  </a:lnTo>
                  <a:lnTo>
                    <a:pt x="58928" y="278371"/>
                  </a:lnTo>
                  <a:lnTo>
                    <a:pt x="58928" y="499186"/>
                  </a:lnTo>
                  <a:lnTo>
                    <a:pt x="24650" y="458546"/>
                  </a:lnTo>
                  <a:lnTo>
                    <a:pt x="21221" y="454596"/>
                  </a:lnTo>
                  <a:lnTo>
                    <a:pt x="13703" y="453237"/>
                  </a:lnTo>
                  <a:lnTo>
                    <a:pt x="7835" y="455498"/>
                  </a:lnTo>
                  <a:lnTo>
                    <a:pt x="2120" y="457860"/>
                  </a:lnTo>
                  <a:lnTo>
                    <a:pt x="0" y="463054"/>
                  </a:lnTo>
                  <a:lnTo>
                    <a:pt x="71170" y="547382"/>
                  </a:lnTo>
                  <a:lnTo>
                    <a:pt x="85369" y="530567"/>
                  </a:lnTo>
                  <a:lnTo>
                    <a:pt x="142341" y="463054"/>
                  </a:lnTo>
                  <a:close/>
                </a:path>
                <a:path w="2682875" h="3987800">
                  <a:moveTo>
                    <a:pt x="1207439" y="1233627"/>
                  </a:moveTo>
                  <a:lnTo>
                    <a:pt x="1205484" y="1228432"/>
                  </a:lnTo>
                  <a:lnTo>
                    <a:pt x="1199769" y="1226058"/>
                  </a:lnTo>
                  <a:lnTo>
                    <a:pt x="1193901" y="1223797"/>
                  </a:lnTo>
                  <a:lnTo>
                    <a:pt x="1186383" y="1225156"/>
                  </a:lnTo>
                  <a:lnTo>
                    <a:pt x="1182954" y="1229106"/>
                  </a:lnTo>
                  <a:lnTo>
                    <a:pt x="1148676" y="1269746"/>
                  </a:lnTo>
                  <a:lnTo>
                    <a:pt x="1148676" y="651916"/>
                  </a:lnTo>
                  <a:lnTo>
                    <a:pt x="1148676" y="643445"/>
                  </a:lnTo>
                  <a:lnTo>
                    <a:pt x="1148676" y="638708"/>
                  </a:lnTo>
                  <a:lnTo>
                    <a:pt x="1143127" y="634987"/>
                  </a:lnTo>
                  <a:lnTo>
                    <a:pt x="267042" y="634987"/>
                  </a:lnTo>
                  <a:lnTo>
                    <a:pt x="267042" y="651916"/>
                  </a:lnTo>
                  <a:lnTo>
                    <a:pt x="1124191" y="651916"/>
                  </a:lnTo>
                  <a:lnTo>
                    <a:pt x="1124191" y="1269746"/>
                  </a:lnTo>
                  <a:lnTo>
                    <a:pt x="1089914" y="1229106"/>
                  </a:lnTo>
                  <a:lnTo>
                    <a:pt x="1086485" y="1225156"/>
                  </a:lnTo>
                  <a:lnTo>
                    <a:pt x="1078979" y="1223797"/>
                  </a:lnTo>
                  <a:lnTo>
                    <a:pt x="1073099" y="1226058"/>
                  </a:lnTo>
                  <a:lnTo>
                    <a:pt x="1067231" y="1228432"/>
                  </a:lnTo>
                  <a:lnTo>
                    <a:pt x="1065263" y="1233627"/>
                  </a:lnTo>
                  <a:lnTo>
                    <a:pt x="1136434" y="1317955"/>
                  </a:lnTo>
                  <a:lnTo>
                    <a:pt x="1150632" y="1301127"/>
                  </a:lnTo>
                  <a:lnTo>
                    <a:pt x="1204175" y="1237691"/>
                  </a:lnTo>
                  <a:lnTo>
                    <a:pt x="1207439" y="1233627"/>
                  </a:lnTo>
                  <a:close/>
                </a:path>
                <a:path w="2682875" h="3987800">
                  <a:moveTo>
                    <a:pt x="2682760" y="2834360"/>
                  </a:moveTo>
                  <a:lnTo>
                    <a:pt x="2677376" y="2830626"/>
                  </a:lnTo>
                  <a:lnTo>
                    <a:pt x="1409687" y="2830626"/>
                  </a:lnTo>
                  <a:lnTo>
                    <a:pt x="1409687" y="2847568"/>
                  </a:lnTo>
                  <a:lnTo>
                    <a:pt x="2658275" y="2847568"/>
                  </a:lnTo>
                  <a:lnTo>
                    <a:pt x="2658275" y="3929824"/>
                  </a:lnTo>
                  <a:lnTo>
                    <a:pt x="2446147" y="3929824"/>
                  </a:lnTo>
                  <a:lnTo>
                    <a:pt x="2510879" y="3903738"/>
                  </a:lnTo>
                  <a:lnTo>
                    <a:pt x="2512834" y="3898544"/>
                  </a:lnTo>
                  <a:lnTo>
                    <a:pt x="2509405" y="3894518"/>
                  </a:lnTo>
                  <a:lnTo>
                    <a:pt x="2506141" y="3890480"/>
                  </a:lnTo>
                  <a:lnTo>
                    <a:pt x="2498636" y="3889108"/>
                  </a:lnTo>
                  <a:lnTo>
                    <a:pt x="2376703" y="3938295"/>
                  </a:lnTo>
                  <a:lnTo>
                    <a:pt x="2498636" y="3987469"/>
                  </a:lnTo>
                  <a:lnTo>
                    <a:pt x="2506141" y="3986098"/>
                  </a:lnTo>
                  <a:lnTo>
                    <a:pt x="2509405" y="3982059"/>
                  </a:lnTo>
                  <a:lnTo>
                    <a:pt x="2512834" y="3978033"/>
                  </a:lnTo>
                  <a:lnTo>
                    <a:pt x="2510879" y="3972839"/>
                  </a:lnTo>
                  <a:lnTo>
                    <a:pt x="2446185" y="3946766"/>
                  </a:lnTo>
                  <a:lnTo>
                    <a:pt x="2677376" y="3946766"/>
                  </a:lnTo>
                  <a:lnTo>
                    <a:pt x="2682760" y="3942969"/>
                  </a:lnTo>
                  <a:lnTo>
                    <a:pt x="2682760" y="3938295"/>
                  </a:lnTo>
                  <a:lnTo>
                    <a:pt x="2682760" y="3929824"/>
                  </a:lnTo>
                  <a:lnTo>
                    <a:pt x="2682760" y="2847568"/>
                  </a:lnTo>
                  <a:lnTo>
                    <a:pt x="2682760" y="2839097"/>
                  </a:lnTo>
                  <a:lnTo>
                    <a:pt x="2682760" y="283436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485290" y="2974690"/>
              <a:ext cx="539115" cy="299720"/>
            </a:xfrm>
            <a:custGeom>
              <a:avLst/>
              <a:gdLst/>
              <a:ahLst/>
              <a:cxnLst/>
              <a:rect l="l" t="t" r="r" b="b"/>
              <a:pathLst>
                <a:path w="539115" h="299720">
                  <a:moveTo>
                    <a:pt x="0" y="149574"/>
                  </a:moveTo>
                  <a:lnTo>
                    <a:pt x="269337" y="0"/>
                  </a:lnTo>
                  <a:lnTo>
                    <a:pt x="538675" y="149574"/>
                  </a:lnTo>
                  <a:lnTo>
                    <a:pt x="269337" y="299149"/>
                  </a:lnTo>
                  <a:lnTo>
                    <a:pt x="0" y="149574"/>
                  </a:lnTo>
                  <a:close/>
                </a:path>
              </a:pathLst>
            </a:custGeom>
            <a:ln w="2495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618995" y="2393213"/>
              <a:ext cx="1204595" cy="1958975"/>
            </a:xfrm>
            <a:custGeom>
              <a:avLst/>
              <a:gdLst/>
              <a:ahLst/>
              <a:cxnLst/>
              <a:rect l="l" t="t" r="r" b="b"/>
              <a:pathLst>
                <a:path w="1204595" h="1958975">
                  <a:moveTo>
                    <a:pt x="864336" y="723950"/>
                  </a:moveTo>
                  <a:lnTo>
                    <a:pt x="74599" y="723950"/>
                  </a:lnTo>
                  <a:lnTo>
                    <a:pt x="74599" y="32118"/>
                  </a:lnTo>
                  <a:lnTo>
                    <a:pt x="118833" y="84556"/>
                  </a:lnTo>
                  <a:lnTo>
                    <a:pt x="123736" y="85458"/>
                  </a:lnTo>
                  <a:lnTo>
                    <a:pt x="131572" y="82296"/>
                  </a:lnTo>
                  <a:lnTo>
                    <a:pt x="132880" y="78803"/>
                  </a:lnTo>
                  <a:lnTo>
                    <a:pt x="75958" y="11290"/>
                  </a:lnTo>
                  <a:lnTo>
                    <a:pt x="66433" y="0"/>
                  </a:lnTo>
                  <a:lnTo>
                    <a:pt x="0" y="78803"/>
                  </a:lnTo>
                  <a:lnTo>
                    <a:pt x="1308" y="82296"/>
                  </a:lnTo>
                  <a:lnTo>
                    <a:pt x="9144" y="85458"/>
                  </a:lnTo>
                  <a:lnTo>
                    <a:pt x="14046" y="84556"/>
                  </a:lnTo>
                  <a:lnTo>
                    <a:pt x="58280" y="32118"/>
                  </a:lnTo>
                  <a:lnTo>
                    <a:pt x="58280" y="732751"/>
                  </a:lnTo>
                  <a:lnTo>
                    <a:pt x="61874" y="735241"/>
                  </a:lnTo>
                  <a:lnTo>
                    <a:pt x="864336" y="735241"/>
                  </a:lnTo>
                  <a:lnTo>
                    <a:pt x="864336" y="729589"/>
                  </a:lnTo>
                  <a:lnTo>
                    <a:pt x="864336" y="723950"/>
                  </a:lnTo>
                  <a:close/>
                </a:path>
                <a:path w="1204595" h="1958975">
                  <a:moveTo>
                    <a:pt x="1204188" y="1879904"/>
                  </a:moveTo>
                  <a:lnTo>
                    <a:pt x="1202880" y="1876412"/>
                  </a:lnTo>
                  <a:lnTo>
                    <a:pt x="1198956" y="1874824"/>
                  </a:lnTo>
                  <a:lnTo>
                    <a:pt x="1195044" y="1873364"/>
                  </a:lnTo>
                  <a:lnTo>
                    <a:pt x="1190142" y="1874266"/>
                  </a:lnTo>
                  <a:lnTo>
                    <a:pt x="1187856" y="1876856"/>
                  </a:lnTo>
                  <a:lnTo>
                    <a:pt x="1145908" y="1926590"/>
                  </a:lnTo>
                  <a:lnTo>
                    <a:pt x="1145908" y="1707527"/>
                  </a:lnTo>
                  <a:lnTo>
                    <a:pt x="1145908" y="1698726"/>
                  </a:lnTo>
                  <a:lnTo>
                    <a:pt x="1143787" y="1697253"/>
                  </a:lnTo>
                  <a:lnTo>
                    <a:pt x="1143787" y="1696237"/>
                  </a:lnTo>
                  <a:lnTo>
                    <a:pt x="1143787" y="1445069"/>
                  </a:lnTo>
                  <a:lnTo>
                    <a:pt x="1127467" y="1445069"/>
                  </a:lnTo>
                  <a:lnTo>
                    <a:pt x="1127467" y="1704936"/>
                  </a:lnTo>
                  <a:lnTo>
                    <a:pt x="1129588" y="1706460"/>
                  </a:lnTo>
                  <a:lnTo>
                    <a:pt x="1129588" y="1926590"/>
                  </a:lnTo>
                  <a:lnTo>
                    <a:pt x="1087640" y="1876856"/>
                  </a:lnTo>
                  <a:lnTo>
                    <a:pt x="1085354" y="1874266"/>
                  </a:lnTo>
                  <a:lnTo>
                    <a:pt x="1080452" y="1873364"/>
                  </a:lnTo>
                  <a:lnTo>
                    <a:pt x="1076540" y="1874824"/>
                  </a:lnTo>
                  <a:lnTo>
                    <a:pt x="1072616" y="1876412"/>
                  </a:lnTo>
                  <a:lnTo>
                    <a:pt x="1071308" y="1879904"/>
                  </a:lnTo>
                  <a:lnTo>
                    <a:pt x="1137754" y="1958695"/>
                  </a:lnTo>
                  <a:lnTo>
                    <a:pt x="1147178" y="1947519"/>
                  </a:lnTo>
                  <a:lnTo>
                    <a:pt x="1204188" y="187990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75293" y="4351907"/>
              <a:ext cx="2611755" cy="1868805"/>
            </a:xfrm>
            <a:custGeom>
              <a:avLst/>
              <a:gdLst/>
              <a:ahLst/>
              <a:cxnLst/>
              <a:rect l="l" t="t" r="r" b="b"/>
              <a:pathLst>
                <a:path w="2611754" h="1868804">
                  <a:moveTo>
                    <a:pt x="2097568" y="1343317"/>
                  </a:moveTo>
                  <a:lnTo>
                    <a:pt x="2611758" y="1343317"/>
                  </a:lnTo>
                  <a:lnTo>
                    <a:pt x="2611758" y="1157054"/>
                  </a:lnTo>
                  <a:lnTo>
                    <a:pt x="2097568" y="1157054"/>
                  </a:lnTo>
                  <a:lnTo>
                    <a:pt x="2097568" y="1343317"/>
                  </a:lnTo>
                  <a:close/>
                </a:path>
                <a:path w="2611754" h="1868804">
                  <a:moveTo>
                    <a:pt x="105123" y="1744064"/>
                  </a:moveTo>
                  <a:lnTo>
                    <a:pt x="547816" y="1744064"/>
                  </a:lnTo>
                  <a:lnTo>
                    <a:pt x="588757" y="1748943"/>
                  </a:lnTo>
                  <a:lnTo>
                    <a:pt x="622169" y="1762247"/>
                  </a:lnTo>
                  <a:lnTo>
                    <a:pt x="644686" y="1781982"/>
                  </a:lnTo>
                  <a:lnTo>
                    <a:pt x="652939" y="1806152"/>
                  </a:lnTo>
                  <a:lnTo>
                    <a:pt x="644686" y="1830316"/>
                  </a:lnTo>
                  <a:lnTo>
                    <a:pt x="622169" y="1850052"/>
                  </a:lnTo>
                  <a:lnTo>
                    <a:pt x="588757" y="1863359"/>
                  </a:lnTo>
                  <a:lnTo>
                    <a:pt x="547816" y="1868239"/>
                  </a:lnTo>
                  <a:lnTo>
                    <a:pt x="105123" y="1868239"/>
                  </a:lnTo>
                  <a:lnTo>
                    <a:pt x="64181" y="1863359"/>
                  </a:lnTo>
                  <a:lnTo>
                    <a:pt x="30769" y="1850052"/>
                  </a:lnTo>
                  <a:lnTo>
                    <a:pt x="8253" y="1830316"/>
                  </a:lnTo>
                  <a:lnTo>
                    <a:pt x="0" y="1806152"/>
                  </a:lnTo>
                  <a:lnTo>
                    <a:pt x="8253" y="1781982"/>
                  </a:lnTo>
                  <a:lnTo>
                    <a:pt x="30769" y="1762247"/>
                  </a:lnTo>
                  <a:lnTo>
                    <a:pt x="64181" y="1748943"/>
                  </a:lnTo>
                  <a:lnTo>
                    <a:pt x="105123" y="1744064"/>
                  </a:lnTo>
                  <a:close/>
                </a:path>
                <a:path w="2611754" h="1868804">
                  <a:moveTo>
                    <a:pt x="1109997" y="149574"/>
                  </a:moveTo>
                  <a:lnTo>
                    <a:pt x="1379335" y="0"/>
                  </a:lnTo>
                  <a:lnTo>
                    <a:pt x="1648672" y="149574"/>
                  </a:lnTo>
                  <a:lnTo>
                    <a:pt x="1379335" y="299149"/>
                  </a:lnTo>
                  <a:lnTo>
                    <a:pt x="1109997" y="149574"/>
                  </a:lnTo>
                  <a:close/>
                </a:path>
              </a:pathLst>
            </a:custGeom>
            <a:ln w="2761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618995" y="4493018"/>
              <a:ext cx="2121535" cy="1712595"/>
            </a:xfrm>
            <a:custGeom>
              <a:avLst/>
              <a:gdLst/>
              <a:ahLst/>
              <a:cxnLst/>
              <a:rect l="l" t="t" r="r" b="b"/>
              <a:pathLst>
                <a:path w="2121534" h="1712595">
                  <a:moveTo>
                    <a:pt x="868413" y="0"/>
                  </a:moveTo>
                  <a:lnTo>
                    <a:pt x="61874" y="0"/>
                  </a:lnTo>
                  <a:lnTo>
                    <a:pt x="58280" y="2489"/>
                  </a:lnTo>
                  <a:lnTo>
                    <a:pt x="58280" y="406793"/>
                  </a:lnTo>
                  <a:lnTo>
                    <a:pt x="14046" y="354355"/>
                  </a:lnTo>
                  <a:lnTo>
                    <a:pt x="9144" y="353453"/>
                  </a:lnTo>
                  <a:lnTo>
                    <a:pt x="1308" y="356616"/>
                  </a:lnTo>
                  <a:lnTo>
                    <a:pt x="0" y="359994"/>
                  </a:lnTo>
                  <a:lnTo>
                    <a:pt x="66433" y="438797"/>
                  </a:lnTo>
                  <a:lnTo>
                    <a:pt x="75857" y="427621"/>
                  </a:lnTo>
                  <a:lnTo>
                    <a:pt x="132880" y="359994"/>
                  </a:lnTo>
                  <a:lnTo>
                    <a:pt x="131572" y="356616"/>
                  </a:lnTo>
                  <a:lnTo>
                    <a:pt x="123736" y="353453"/>
                  </a:lnTo>
                  <a:lnTo>
                    <a:pt x="118833" y="354355"/>
                  </a:lnTo>
                  <a:lnTo>
                    <a:pt x="74599" y="406793"/>
                  </a:lnTo>
                  <a:lnTo>
                    <a:pt x="74599" y="11290"/>
                  </a:lnTo>
                  <a:lnTo>
                    <a:pt x="868413" y="11290"/>
                  </a:lnTo>
                  <a:lnTo>
                    <a:pt x="868413" y="5651"/>
                  </a:lnTo>
                  <a:lnTo>
                    <a:pt x="868413" y="0"/>
                  </a:lnTo>
                  <a:close/>
                </a:path>
                <a:path w="2121534" h="1712595">
                  <a:moveTo>
                    <a:pt x="2120912" y="1202207"/>
                  </a:moveTo>
                  <a:lnTo>
                    <a:pt x="2104593" y="1202207"/>
                  </a:lnTo>
                  <a:lnTo>
                    <a:pt x="2104593" y="1660817"/>
                  </a:lnTo>
                  <a:lnTo>
                    <a:pt x="455549" y="1660817"/>
                  </a:lnTo>
                  <a:lnTo>
                    <a:pt x="531329" y="1630248"/>
                  </a:lnTo>
                  <a:lnTo>
                    <a:pt x="532638" y="1626793"/>
                  </a:lnTo>
                  <a:lnTo>
                    <a:pt x="528066" y="1621409"/>
                  </a:lnTo>
                  <a:lnTo>
                    <a:pt x="523163" y="1620507"/>
                  </a:lnTo>
                  <a:lnTo>
                    <a:pt x="409232" y="1666455"/>
                  </a:lnTo>
                  <a:lnTo>
                    <a:pt x="523163" y="1712417"/>
                  </a:lnTo>
                  <a:lnTo>
                    <a:pt x="528066" y="1711502"/>
                  </a:lnTo>
                  <a:lnTo>
                    <a:pt x="532638" y="1706118"/>
                  </a:lnTo>
                  <a:lnTo>
                    <a:pt x="531329" y="1702663"/>
                  </a:lnTo>
                  <a:lnTo>
                    <a:pt x="455561" y="1672107"/>
                  </a:lnTo>
                  <a:lnTo>
                    <a:pt x="2117153" y="1672107"/>
                  </a:lnTo>
                  <a:lnTo>
                    <a:pt x="2120912" y="1669580"/>
                  </a:lnTo>
                  <a:lnTo>
                    <a:pt x="2120912" y="1666455"/>
                  </a:lnTo>
                  <a:lnTo>
                    <a:pt x="2120912" y="1660817"/>
                  </a:lnTo>
                  <a:lnTo>
                    <a:pt x="2120912" y="120220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493452" y="3652010"/>
              <a:ext cx="514350" cy="186690"/>
            </a:xfrm>
            <a:custGeom>
              <a:avLst/>
              <a:gdLst/>
              <a:ahLst/>
              <a:cxnLst/>
              <a:rect l="l" t="t" r="r" b="b"/>
              <a:pathLst>
                <a:path w="514350" h="186689">
                  <a:moveTo>
                    <a:pt x="0" y="186262"/>
                  </a:moveTo>
                  <a:lnTo>
                    <a:pt x="514189" y="186262"/>
                  </a:lnTo>
                  <a:lnTo>
                    <a:pt x="514189" y="0"/>
                  </a:lnTo>
                  <a:lnTo>
                    <a:pt x="0" y="0"/>
                  </a:lnTo>
                  <a:lnTo>
                    <a:pt x="0" y="186262"/>
                  </a:lnTo>
                  <a:close/>
                </a:path>
              </a:pathLst>
            </a:custGeom>
            <a:ln w="23745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705984" y="3273727"/>
              <a:ext cx="98425" cy="381635"/>
            </a:xfrm>
            <a:custGeom>
              <a:avLst/>
              <a:gdLst/>
              <a:ahLst/>
              <a:cxnLst/>
              <a:rect l="l" t="t" r="r" b="b"/>
              <a:pathLst>
                <a:path w="98425" h="381635">
                  <a:moveTo>
                    <a:pt x="0" y="313260"/>
                  </a:moveTo>
                  <a:lnTo>
                    <a:pt x="48644" y="381105"/>
                  </a:lnTo>
                  <a:lnTo>
                    <a:pt x="89793" y="324661"/>
                  </a:lnTo>
                  <a:lnTo>
                    <a:pt x="57132" y="324661"/>
                  </a:lnTo>
                  <a:lnTo>
                    <a:pt x="40808" y="324549"/>
                  </a:lnTo>
                  <a:lnTo>
                    <a:pt x="40870" y="313354"/>
                  </a:lnTo>
                  <a:lnTo>
                    <a:pt x="0" y="313260"/>
                  </a:lnTo>
                  <a:close/>
                </a:path>
                <a:path w="98425" h="381635">
                  <a:moveTo>
                    <a:pt x="40870" y="313354"/>
                  </a:moveTo>
                  <a:lnTo>
                    <a:pt x="40808" y="324549"/>
                  </a:lnTo>
                  <a:lnTo>
                    <a:pt x="57132" y="324661"/>
                  </a:lnTo>
                  <a:lnTo>
                    <a:pt x="57194" y="313392"/>
                  </a:lnTo>
                  <a:lnTo>
                    <a:pt x="40870" y="313354"/>
                  </a:lnTo>
                  <a:close/>
                </a:path>
                <a:path w="98425" h="381635">
                  <a:moveTo>
                    <a:pt x="57194" y="313392"/>
                  </a:moveTo>
                  <a:lnTo>
                    <a:pt x="57132" y="324661"/>
                  </a:lnTo>
                  <a:lnTo>
                    <a:pt x="89793" y="324661"/>
                  </a:lnTo>
                  <a:lnTo>
                    <a:pt x="97940" y="313486"/>
                  </a:lnTo>
                  <a:lnTo>
                    <a:pt x="57194" y="313392"/>
                  </a:lnTo>
                  <a:close/>
                </a:path>
                <a:path w="98425" h="381635">
                  <a:moveTo>
                    <a:pt x="42604" y="0"/>
                  </a:moveTo>
                  <a:lnTo>
                    <a:pt x="40870" y="313354"/>
                  </a:lnTo>
                  <a:lnTo>
                    <a:pt x="57194" y="313392"/>
                  </a:lnTo>
                  <a:lnTo>
                    <a:pt x="58927" y="112"/>
                  </a:lnTo>
                  <a:lnTo>
                    <a:pt x="42604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424263" y="4933273"/>
              <a:ext cx="514350" cy="186690"/>
            </a:xfrm>
            <a:custGeom>
              <a:avLst/>
              <a:gdLst/>
              <a:ahLst/>
              <a:cxnLst/>
              <a:rect l="l" t="t" r="r" b="b"/>
              <a:pathLst>
                <a:path w="514350" h="186689">
                  <a:moveTo>
                    <a:pt x="0" y="186262"/>
                  </a:moveTo>
                  <a:lnTo>
                    <a:pt x="514189" y="186262"/>
                  </a:lnTo>
                  <a:lnTo>
                    <a:pt x="514189" y="0"/>
                  </a:lnTo>
                  <a:lnTo>
                    <a:pt x="0" y="0"/>
                  </a:lnTo>
                  <a:lnTo>
                    <a:pt x="0" y="186262"/>
                  </a:lnTo>
                  <a:close/>
                </a:path>
              </a:pathLst>
            </a:custGeom>
            <a:ln w="23745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938453" y="4650944"/>
              <a:ext cx="878840" cy="384175"/>
            </a:xfrm>
            <a:custGeom>
              <a:avLst/>
              <a:gdLst/>
              <a:ahLst/>
              <a:cxnLst/>
              <a:rect l="l" t="t" r="r" b="b"/>
              <a:pathLst>
                <a:path w="878840" h="384175">
                  <a:moveTo>
                    <a:pt x="804095" y="372638"/>
                  </a:moveTo>
                  <a:lnTo>
                    <a:pt x="0" y="372638"/>
                  </a:lnTo>
                  <a:lnTo>
                    <a:pt x="0" y="383927"/>
                  </a:lnTo>
                  <a:lnTo>
                    <a:pt x="816664" y="383927"/>
                  </a:lnTo>
                  <a:lnTo>
                    <a:pt x="820418" y="381331"/>
                  </a:lnTo>
                  <a:lnTo>
                    <a:pt x="820418" y="378283"/>
                  </a:lnTo>
                  <a:lnTo>
                    <a:pt x="804095" y="378283"/>
                  </a:lnTo>
                  <a:lnTo>
                    <a:pt x="804095" y="372638"/>
                  </a:lnTo>
                  <a:close/>
                </a:path>
                <a:path w="878840" h="384175">
                  <a:moveTo>
                    <a:pt x="812256" y="22432"/>
                  </a:moveTo>
                  <a:lnTo>
                    <a:pt x="804095" y="32108"/>
                  </a:lnTo>
                  <a:lnTo>
                    <a:pt x="804095" y="378283"/>
                  </a:lnTo>
                  <a:lnTo>
                    <a:pt x="812256" y="372638"/>
                  </a:lnTo>
                  <a:lnTo>
                    <a:pt x="820418" y="372638"/>
                  </a:lnTo>
                  <a:lnTo>
                    <a:pt x="820418" y="32108"/>
                  </a:lnTo>
                  <a:lnTo>
                    <a:pt x="812256" y="22432"/>
                  </a:lnTo>
                  <a:close/>
                </a:path>
                <a:path w="878840" h="384175">
                  <a:moveTo>
                    <a:pt x="820418" y="372638"/>
                  </a:moveTo>
                  <a:lnTo>
                    <a:pt x="812256" y="372638"/>
                  </a:lnTo>
                  <a:lnTo>
                    <a:pt x="804095" y="378283"/>
                  </a:lnTo>
                  <a:lnTo>
                    <a:pt x="820418" y="378283"/>
                  </a:lnTo>
                  <a:lnTo>
                    <a:pt x="820418" y="372638"/>
                  </a:lnTo>
                  <a:close/>
                </a:path>
                <a:path w="878840" h="384175">
                  <a:moveTo>
                    <a:pt x="812256" y="0"/>
                  </a:moveTo>
                  <a:lnTo>
                    <a:pt x="745820" y="78794"/>
                  </a:lnTo>
                  <a:lnTo>
                    <a:pt x="747126" y="82294"/>
                  </a:lnTo>
                  <a:lnTo>
                    <a:pt x="751043" y="83874"/>
                  </a:lnTo>
                  <a:lnTo>
                    <a:pt x="754798" y="85455"/>
                  </a:lnTo>
                  <a:lnTo>
                    <a:pt x="759858" y="84552"/>
                  </a:lnTo>
                  <a:lnTo>
                    <a:pt x="804095" y="32108"/>
                  </a:lnTo>
                  <a:lnTo>
                    <a:pt x="804095" y="11288"/>
                  </a:lnTo>
                  <a:lnTo>
                    <a:pt x="821774" y="11288"/>
                  </a:lnTo>
                  <a:lnTo>
                    <a:pt x="812256" y="0"/>
                  </a:lnTo>
                  <a:close/>
                </a:path>
                <a:path w="878840" h="384175">
                  <a:moveTo>
                    <a:pt x="821774" y="11288"/>
                  </a:moveTo>
                  <a:lnTo>
                    <a:pt x="820418" y="11288"/>
                  </a:lnTo>
                  <a:lnTo>
                    <a:pt x="820418" y="32108"/>
                  </a:lnTo>
                  <a:lnTo>
                    <a:pt x="864655" y="84552"/>
                  </a:lnTo>
                  <a:lnTo>
                    <a:pt x="869552" y="85455"/>
                  </a:lnTo>
                  <a:lnTo>
                    <a:pt x="877387" y="82294"/>
                  </a:lnTo>
                  <a:lnTo>
                    <a:pt x="878693" y="78794"/>
                  </a:lnTo>
                  <a:lnTo>
                    <a:pt x="821774" y="11288"/>
                  </a:lnTo>
                  <a:close/>
                </a:path>
                <a:path w="878840" h="384175">
                  <a:moveTo>
                    <a:pt x="820418" y="11288"/>
                  </a:moveTo>
                  <a:lnTo>
                    <a:pt x="804095" y="11288"/>
                  </a:lnTo>
                  <a:lnTo>
                    <a:pt x="804095" y="32108"/>
                  </a:lnTo>
                  <a:lnTo>
                    <a:pt x="812256" y="22432"/>
                  </a:lnTo>
                  <a:lnTo>
                    <a:pt x="805237" y="14110"/>
                  </a:lnTo>
                  <a:lnTo>
                    <a:pt x="820418" y="14110"/>
                  </a:lnTo>
                  <a:lnTo>
                    <a:pt x="820418" y="11288"/>
                  </a:lnTo>
                  <a:close/>
                </a:path>
                <a:path w="878840" h="384175">
                  <a:moveTo>
                    <a:pt x="820418" y="14110"/>
                  </a:moveTo>
                  <a:lnTo>
                    <a:pt x="819276" y="14110"/>
                  </a:lnTo>
                  <a:lnTo>
                    <a:pt x="812256" y="22432"/>
                  </a:lnTo>
                  <a:lnTo>
                    <a:pt x="820418" y="32108"/>
                  </a:lnTo>
                  <a:lnTo>
                    <a:pt x="820418" y="14110"/>
                  </a:lnTo>
                  <a:close/>
                </a:path>
                <a:path w="878840" h="384175">
                  <a:moveTo>
                    <a:pt x="819276" y="14110"/>
                  </a:moveTo>
                  <a:lnTo>
                    <a:pt x="805237" y="14110"/>
                  </a:lnTo>
                  <a:lnTo>
                    <a:pt x="812256" y="22432"/>
                  </a:lnTo>
                  <a:lnTo>
                    <a:pt x="819276" y="1411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14680" y="2611120"/>
            <a:ext cx="290068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8242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PENGAJUAN ORGANISASI MAHASISWA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JURUSAN/PROGRAM</a:t>
            </a:r>
            <a:r>
              <a:rPr sz="1800" b="1" spc="330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6A391F"/>
                </a:solidFill>
                <a:latin typeface="Trebuchet MS"/>
                <a:cs typeface="Trebuchet MS"/>
              </a:rPr>
              <a:t>STUDI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66970"/>
              </p:ext>
            </p:extLst>
          </p:nvPr>
        </p:nvGraphicFramePr>
        <p:xfrm>
          <a:off x="3727179" y="304921"/>
          <a:ext cx="7751443" cy="6086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9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0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830">
                <a:tc gridSpan="5"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50" spc="254" dirty="0">
                          <a:latin typeface="Calibri"/>
                          <a:cs typeface="Calibri"/>
                        </a:rPr>
                        <a:t>PENGAJUAN</a:t>
                      </a:r>
                      <a:r>
                        <a:rPr sz="95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235" dirty="0">
                          <a:latin typeface="Calibri"/>
                          <a:cs typeface="Calibri"/>
                        </a:rPr>
                        <a:t>ORGANISASI</a:t>
                      </a:r>
                      <a:r>
                        <a:rPr sz="950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275" dirty="0">
                          <a:latin typeface="Calibri"/>
                          <a:cs typeface="Calibri"/>
                        </a:rPr>
                        <a:t>MAHASISWA</a:t>
                      </a:r>
                      <a:r>
                        <a:rPr sz="95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229" dirty="0">
                          <a:latin typeface="Calibri"/>
                          <a:cs typeface="Calibri"/>
                        </a:rPr>
                        <a:t>JURUSAN/PRODI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50" spc="200" dirty="0">
                          <a:latin typeface="Calibri"/>
                          <a:cs typeface="Calibri"/>
                        </a:rPr>
                        <a:t>Pelaksana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950" spc="195" dirty="0">
                          <a:latin typeface="Calibri"/>
                          <a:cs typeface="Calibri"/>
                        </a:rPr>
                        <a:t>No.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950" spc="190" dirty="0">
                          <a:latin typeface="Calibri"/>
                          <a:cs typeface="Calibri"/>
                        </a:rPr>
                        <a:t>Kegiatan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01600" marR="12065">
                        <a:lnSpc>
                          <a:spcPct val="100000"/>
                        </a:lnSpc>
                      </a:pPr>
                      <a:r>
                        <a:rPr sz="1050" spc="110" dirty="0">
                          <a:latin typeface="Arial MT"/>
                          <a:cs typeface="Arial MT"/>
                        </a:rPr>
                        <a:t>Mahasiswa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2920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30835" marR="236220" indent="-130810">
                        <a:lnSpc>
                          <a:spcPct val="109500"/>
                        </a:lnSpc>
                        <a:spcBef>
                          <a:spcPts val="605"/>
                        </a:spcBef>
                      </a:pPr>
                      <a:r>
                        <a:rPr sz="1050" spc="105" dirty="0">
                          <a:latin typeface="Arial MT"/>
                          <a:cs typeface="Arial MT"/>
                        </a:rPr>
                        <a:t>Program </a:t>
                      </a:r>
                      <a:r>
                        <a:rPr sz="1050" spc="60" dirty="0">
                          <a:latin typeface="Arial MT"/>
                          <a:cs typeface="Arial MT"/>
                        </a:rPr>
                        <a:t>Studi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97815" marR="141605" indent="-147320" algn="ctr">
                        <a:lnSpc>
                          <a:spcPct val="200000"/>
                        </a:lnSpc>
                        <a:spcBef>
                          <a:spcPts val="605"/>
                        </a:spcBef>
                      </a:pPr>
                      <a:r>
                        <a:rPr sz="1050" spc="90" dirty="0" err="1">
                          <a:latin typeface="Arial MT"/>
                          <a:cs typeface="Arial MT"/>
                        </a:rPr>
                        <a:t>Dekan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768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1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329565">
                        <a:lnSpc>
                          <a:spcPts val="1380"/>
                        </a:lnSpc>
                        <a:spcBef>
                          <a:spcPts val="55"/>
                        </a:spcBef>
                      </a:pPr>
                      <a:r>
                        <a:rPr sz="1050" spc="114" dirty="0">
                          <a:latin typeface="Arial MT"/>
                          <a:cs typeface="Arial MT"/>
                        </a:rPr>
                        <a:t>Membentuk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komunitas</a:t>
                      </a:r>
                      <a:r>
                        <a:rPr sz="10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mahasiswa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1050" spc="100" dirty="0" err="1">
                          <a:latin typeface="Arial MT"/>
                          <a:cs typeface="Arial MT"/>
                        </a:rPr>
                        <a:t>j</a:t>
                      </a:r>
                      <a:r>
                        <a:rPr sz="1050" spc="100" dirty="0" err="1">
                          <a:latin typeface="Arial MT"/>
                          <a:cs typeface="Arial MT"/>
                        </a:rPr>
                        <a:t>urusan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5" dirty="0">
                          <a:latin typeface="Arial MT"/>
                          <a:cs typeface="Arial MT"/>
                        </a:rPr>
                        <a:t>minimal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5" dirty="0">
                          <a:latin typeface="Arial MT"/>
                          <a:cs typeface="Arial MT"/>
                        </a:rPr>
                        <a:t>10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orang,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telah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65" dirty="0">
                          <a:latin typeface="Arial MT"/>
                          <a:cs typeface="Arial MT"/>
                        </a:rPr>
                        <a:t>aktif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5" dirty="0">
                          <a:latin typeface="Arial MT"/>
                          <a:cs typeface="Arial MT"/>
                        </a:rPr>
                        <a:t>menjalankan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aktifitas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5" dirty="0">
                          <a:latin typeface="Arial MT"/>
                          <a:cs typeface="Arial MT"/>
                        </a:rPr>
                        <a:t>minimal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0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tahun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sesuai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bidang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90" dirty="0">
                          <a:latin typeface="Arial MT"/>
                          <a:cs typeface="Arial MT"/>
                        </a:rPr>
                        <a:t>jurusan/prodi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0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05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kegemaran)</a:t>
                      </a:r>
                      <a:endParaRPr sz="1050" dirty="0">
                        <a:latin typeface="Arial MT"/>
                        <a:cs typeface="Arial MT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2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102235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sz="1050" spc="12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050" spc="3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(minat,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5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5" dirty="0">
                          <a:latin typeface="Arial MT"/>
                          <a:cs typeface="Arial MT"/>
                        </a:rPr>
                        <a:t>di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jurusan/prodi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untuk diverifikasi</a:t>
                      </a:r>
                      <a:r>
                        <a:rPr sz="10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oganisasi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0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Misi,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05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30" dirty="0">
                          <a:latin typeface="Arial MT"/>
                          <a:cs typeface="Arial MT"/>
                        </a:rPr>
                        <a:t>dll)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8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3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255904">
                        <a:lnSpc>
                          <a:spcPct val="109400"/>
                        </a:lnSpc>
                        <a:spcBef>
                          <a:spcPts val="10"/>
                        </a:spcBef>
                      </a:pPr>
                      <a:r>
                        <a:rPr sz="1050" spc="120" dirty="0">
                          <a:latin typeface="Arial MT"/>
                          <a:cs typeface="Arial MT"/>
                        </a:rPr>
                        <a:t>Membaca,</a:t>
                      </a:r>
                      <a:r>
                        <a:rPr sz="10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10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10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65" dirty="0">
                          <a:latin typeface="Arial MT"/>
                          <a:cs typeface="Arial MT"/>
                        </a:rPr>
                        <a:t>administratif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5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65" dirty="0">
                          <a:latin typeface="Arial MT"/>
                          <a:cs typeface="Arial MT"/>
                        </a:rPr>
                        <a:t>atau </a:t>
                      </a:r>
                      <a:r>
                        <a:rPr sz="1050" spc="105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diverifikasi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kelengkapan oganisasi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Misi,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30" dirty="0">
                          <a:latin typeface="Arial MT"/>
                          <a:cs typeface="Arial MT"/>
                        </a:rPr>
                        <a:t>dll)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54355">
                        <a:lnSpc>
                          <a:spcPct val="105300"/>
                        </a:lnSpc>
                        <a:spcBef>
                          <a:spcPts val="220"/>
                        </a:spcBef>
                      </a:pPr>
                      <a:r>
                        <a:rPr sz="950" spc="229" dirty="0">
                          <a:latin typeface="Calibri"/>
                          <a:cs typeface="Calibri"/>
                        </a:rPr>
                        <a:t>Belum </a:t>
                      </a:r>
                      <a:r>
                        <a:rPr sz="950" spc="190" dirty="0">
                          <a:latin typeface="Calibri"/>
                          <a:cs typeface="Calibri"/>
                        </a:rPr>
                        <a:t>lengka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4604" marR="39370">
                        <a:lnSpc>
                          <a:spcPct val="100000"/>
                        </a:lnSpc>
                      </a:pPr>
                      <a:r>
                        <a:rPr sz="950" spc="190" dirty="0">
                          <a:latin typeface="Calibri"/>
                          <a:cs typeface="Calibri"/>
                        </a:rPr>
                        <a:t>p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587375">
                        <a:lnSpc>
                          <a:spcPct val="100000"/>
                        </a:lnSpc>
                      </a:pPr>
                      <a:r>
                        <a:rPr sz="950" spc="190" dirty="0">
                          <a:latin typeface="Calibri"/>
                          <a:cs typeface="Calibri"/>
                        </a:rPr>
                        <a:t>lengka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495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190" dirty="0">
                          <a:latin typeface="Calibri"/>
                          <a:cs typeface="Calibri"/>
                        </a:rPr>
                        <a:t>p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1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4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186055">
                        <a:lnSpc>
                          <a:spcPct val="109500"/>
                        </a:lnSpc>
                        <a:spcBef>
                          <a:spcPts val="630"/>
                        </a:spcBef>
                      </a:pPr>
                      <a:r>
                        <a:rPr sz="1050" spc="114" dirty="0">
                          <a:latin typeface="Arial MT"/>
                          <a:cs typeface="Arial MT"/>
                        </a:rPr>
                        <a:t>Pembahasan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5" dirty="0">
                          <a:latin typeface="Arial MT"/>
                          <a:cs typeface="Arial MT"/>
                        </a:rPr>
                        <a:t>verifikasi</a:t>
                      </a:r>
                      <a:r>
                        <a:rPr sz="10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kelayakan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proposal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5" dirty="0">
                          <a:latin typeface="Arial MT"/>
                          <a:cs typeface="Arial MT"/>
                        </a:rPr>
                        <a:t>baru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4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studi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0" dirty="0">
                          <a:latin typeface="Arial MT"/>
                          <a:cs typeface="Arial MT"/>
                        </a:rPr>
                        <a:t>(minat,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05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kegemaran)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800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5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5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285115">
                        <a:lnSpc>
                          <a:spcPct val="109600"/>
                        </a:lnSpc>
                        <a:spcBef>
                          <a:spcPts val="630"/>
                        </a:spcBef>
                      </a:pPr>
                      <a:r>
                        <a:rPr sz="1050" spc="80" dirty="0">
                          <a:latin typeface="Arial MT"/>
                          <a:cs typeface="Arial MT"/>
                        </a:rPr>
                        <a:t>Hasil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75" dirty="0">
                          <a:latin typeface="Arial MT"/>
                          <a:cs typeface="Arial MT"/>
                        </a:rPr>
                        <a:t>verifikasi</a:t>
                      </a:r>
                      <a:r>
                        <a:rPr sz="10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kelayakan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organisasi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kemahasiswaan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800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6261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950" spc="229" dirty="0">
                          <a:latin typeface="Calibri"/>
                          <a:cs typeface="Calibri"/>
                        </a:rPr>
                        <a:t>Belum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 marR="3937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950" spc="195" dirty="0">
                          <a:latin typeface="Calibri"/>
                          <a:cs typeface="Calibri"/>
                        </a:rPr>
                        <a:t>layak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749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6255" algn="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950" spc="204" dirty="0">
                          <a:latin typeface="Calibri"/>
                          <a:cs typeface="Calibri"/>
                        </a:rPr>
                        <a:t>Layak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6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050" spc="105" dirty="0">
                          <a:latin typeface="Arial MT"/>
                          <a:cs typeface="Arial MT"/>
                        </a:rPr>
                        <a:t>Memperbaiki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melengkapi</a:t>
                      </a:r>
                      <a:r>
                        <a:rPr sz="10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berkas</a:t>
                      </a:r>
                      <a:endParaRPr sz="1050">
                        <a:latin typeface="Arial MT"/>
                        <a:cs typeface="Arial MT"/>
                      </a:endParaRPr>
                    </a:p>
                    <a:p>
                      <a:pPr marL="27940" marR="456565">
                        <a:lnSpc>
                          <a:spcPct val="109300"/>
                        </a:lnSpc>
                      </a:pPr>
                      <a:r>
                        <a:rPr sz="1050" spc="10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105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sesuai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0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050" spc="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5" dirty="0">
                          <a:latin typeface="Arial MT"/>
                          <a:cs typeface="Arial MT"/>
                        </a:rPr>
                        <a:t>rekomendasi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hasil </a:t>
                      </a:r>
                      <a:r>
                        <a:rPr sz="1050" spc="65" dirty="0">
                          <a:latin typeface="Arial MT"/>
                          <a:cs typeface="Arial MT"/>
                        </a:rPr>
                        <a:t>verifikasi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02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7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704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655955" algn="just">
                        <a:lnSpc>
                          <a:spcPct val="109400"/>
                        </a:lnSpc>
                        <a:spcBef>
                          <a:spcPts val="100"/>
                        </a:spcBef>
                      </a:pPr>
                      <a:r>
                        <a:rPr sz="1050" spc="90" dirty="0">
                          <a:latin typeface="Arial MT"/>
                          <a:cs typeface="Arial MT"/>
                        </a:rPr>
                        <a:t>Penerbitan</a:t>
                      </a:r>
                      <a:r>
                        <a:rPr sz="10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10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1050" spc="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pembentukan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05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05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5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050" spc="85" dirty="0">
                          <a:latin typeface="Arial MT"/>
                          <a:cs typeface="Arial MT"/>
                        </a:rPr>
                        <a:t> dan </a:t>
                      </a:r>
                      <a:r>
                        <a:rPr sz="1050" spc="105" dirty="0">
                          <a:latin typeface="Arial MT"/>
                          <a:cs typeface="Arial MT"/>
                        </a:rPr>
                        <a:t>menetapkan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pembina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127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50" spc="170" dirty="0">
                          <a:latin typeface="Calibri"/>
                          <a:cs typeface="Calibri"/>
                        </a:rPr>
                        <a:t>8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940" marR="381635">
                        <a:lnSpc>
                          <a:spcPct val="109300"/>
                        </a:lnSpc>
                        <a:spcBef>
                          <a:spcPts val="680"/>
                        </a:spcBef>
                      </a:pPr>
                      <a:r>
                        <a:rPr sz="1050" spc="100" dirty="0">
                          <a:latin typeface="Arial MT"/>
                          <a:cs typeface="Arial MT"/>
                        </a:rPr>
                        <a:t>Penyampaian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1050" spc="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14" dirty="0">
                          <a:latin typeface="Arial MT"/>
                          <a:cs typeface="Arial MT"/>
                        </a:rPr>
                        <a:t>Dekan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100" dirty="0">
                          <a:latin typeface="Arial MT"/>
                          <a:cs typeface="Arial MT"/>
                        </a:rPr>
                        <a:t>kepada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pengaju</a:t>
                      </a:r>
                      <a:r>
                        <a:rPr sz="1050" spc="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05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8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0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0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05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050" spc="95" dirty="0">
                          <a:latin typeface="Arial MT"/>
                          <a:cs typeface="Arial MT"/>
                        </a:rPr>
                        <a:t>kegemaran)</a:t>
                      </a:r>
                      <a:endParaRPr sz="1050">
                        <a:latin typeface="Arial MT"/>
                        <a:cs typeface="Arial MT"/>
                      </a:endParaRPr>
                    </a:p>
                  </a:txBody>
                  <a:tcPr marL="0" marR="0" marT="863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535305" algn="r">
                        <a:lnSpc>
                          <a:spcPts val="1200"/>
                        </a:lnSpc>
                      </a:pPr>
                      <a:r>
                        <a:rPr sz="11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6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6" name="Picture 15" descr="Universitas Bumigora">
            <a:extLst>
              <a:ext uri="{FF2B5EF4-FFF2-40B4-BE49-F238E27FC236}">
                <a16:creationId xmlns:a16="http://schemas.microsoft.com/office/drawing/2014/main" id="{42B85FE8-324D-BEE3-FBEE-8215E19649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516216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620998" y="1595812"/>
            <a:ext cx="2669540" cy="4773295"/>
            <a:chOff x="8620998" y="1595812"/>
            <a:chExt cx="2669540" cy="4773295"/>
          </a:xfrm>
        </p:grpSpPr>
        <p:sp>
          <p:nvSpPr>
            <p:cNvPr id="3" name="object 3"/>
            <p:cNvSpPr/>
            <p:nvPr/>
          </p:nvSpPr>
          <p:spPr>
            <a:xfrm>
              <a:off x="8663117" y="1608434"/>
              <a:ext cx="504190" cy="959485"/>
            </a:xfrm>
            <a:custGeom>
              <a:avLst/>
              <a:gdLst/>
              <a:ahLst/>
              <a:cxnLst/>
              <a:rect l="l" t="t" r="r" b="b"/>
              <a:pathLst>
                <a:path w="504190" h="959485">
                  <a:moveTo>
                    <a:pt x="81067" y="0"/>
                  </a:moveTo>
                  <a:lnTo>
                    <a:pt x="422827" y="0"/>
                  </a:lnTo>
                  <a:lnTo>
                    <a:pt x="454376" y="6282"/>
                  </a:lnTo>
                  <a:lnTo>
                    <a:pt x="480145" y="23416"/>
                  </a:lnTo>
                  <a:lnTo>
                    <a:pt x="497522" y="48830"/>
                  </a:lnTo>
                  <a:lnTo>
                    <a:pt x="503895" y="79952"/>
                  </a:lnTo>
                  <a:lnTo>
                    <a:pt x="497522" y="111074"/>
                  </a:lnTo>
                  <a:lnTo>
                    <a:pt x="480145" y="136488"/>
                  </a:lnTo>
                  <a:lnTo>
                    <a:pt x="454376" y="153622"/>
                  </a:lnTo>
                  <a:lnTo>
                    <a:pt x="422827" y="159905"/>
                  </a:lnTo>
                  <a:lnTo>
                    <a:pt x="81067" y="159905"/>
                  </a:lnTo>
                  <a:lnTo>
                    <a:pt x="49518" y="153622"/>
                  </a:lnTo>
                  <a:lnTo>
                    <a:pt x="23749" y="136488"/>
                  </a:lnTo>
                  <a:lnTo>
                    <a:pt x="6372" y="111074"/>
                  </a:lnTo>
                  <a:lnTo>
                    <a:pt x="0" y="79952"/>
                  </a:lnTo>
                  <a:lnTo>
                    <a:pt x="6372" y="48830"/>
                  </a:lnTo>
                  <a:lnTo>
                    <a:pt x="23749" y="23416"/>
                  </a:lnTo>
                  <a:lnTo>
                    <a:pt x="49518" y="6282"/>
                  </a:lnTo>
                  <a:lnTo>
                    <a:pt x="81067" y="0"/>
                  </a:lnTo>
                  <a:close/>
                </a:path>
                <a:path w="504190" h="959485">
                  <a:moveTo>
                    <a:pt x="74102" y="959432"/>
                  </a:moveTo>
                  <a:lnTo>
                    <a:pt x="429792" y="959432"/>
                  </a:lnTo>
                  <a:lnTo>
                    <a:pt x="429792" y="756475"/>
                  </a:lnTo>
                  <a:lnTo>
                    <a:pt x="74102" y="756475"/>
                  </a:lnTo>
                  <a:lnTo>
                    <a:pt x="74102" y="959432"/>
                  </a:lnTo>
                  <a:close/>
                </a:path>
              </a:pathLst>
            </a:custGeom>
            <a:ln w="2712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854148" y="1771421"/>
              <a:ext cx="1155700" cy="1227455"/>
            </a:xfrm>
            <a:custGeom>
              <a:avLst/>
              <a:gdLst/>
              <a:ahLst/>
              <a:cxnLst/>
              <a:rect l="l" t="t" r="r" b="b"/>
              <a:pathLst>
                <a:path w="1155700" h="1227455">
                  <a:moveTo>
                    <a:pt x="129235" y="504685"/>
                  </a:moveTo>
                  <a:lnTo>
                    <a:pt x="127457" y="499021"/>
                  </a:lnTo>
                  <a:lnTo>
                    <a:pt x="116789" y="493864"/>
                  </a:lnTo>
                  <a:lnTo>
                    <a:pt x="109969" y="495338"/>
                  </a:lnTo>
                  <a:lnTo>
                    <a:pt x="75730" y="544042"/>
                  </a:lnTo>
                  <a:lnTo>
                    <a:pt x="75730" y="307505"/>
                  </a:lnTo>
                  <a:lnTo>
                    <a:pt x="75730" y="298284"/>
                  </a:lnTo>
                  <a:lnTo>
                    <a:pt x="75730" y="293116"/>
                  </a:lnTo>
                  <a:lnTo>
                    <a:pt x="75730" y="289064"/>
                  </a:lnTo>
                  <a:lnTo>
                    <a:pt x="75730" y="0"/>
                  </a:lnTo>
                  <a:lnTo>
                    <a:pt x="53505" y="0"/>
                  </a:lnTo>
                  <a:lnTo>
                    <a:pt x="53505" y="298284"/>
                  </a:lnTo>
                  <a:lnTo>
                    <a:pt x="53505" y="303326"/>
                  </a:lnTo>
                  <a:lnTo>
                    <a:pt x="53505" y="544042"/>
                  </a:lnTo>
                  <a:lnTo>
                    <a:pt x="19265" y="495338"/>
                  </a:lnTo>
                  <a:lnTo>
                    <a:pt x="12446" y="493864"/>
                  </a:lnTo>
                  <a:lnTo>
                    <a:pt x="7112" y="496443"/>
                  </a:lnTo>
                  <a:lnTo>
                    <a:pt x="1930" y="499021"/>
                  </a:lnTo>
                  <a:lnTo>
                    <a:pt x="0" y="504685"/>
                  </a:lnTo>
                  <a:lnTo>
                    <a:pt x="3111" y="508990"/>
                  </a:lnTo>
                  <a:lnTo>
                    <a:pt x="64617" y="596442"/>
                  </a:lnTo>
                  <a:lnTo>
                    <a:pt x="77419" y="578243"/>
                  </a:lnTo>
                  <a:lnTo>
                    <a:pt x="126123" y="508990"/>
                  </a:lnTo>
                  <a:lnTo>
                    <a:pt x="129235" y="504685"/>
                  </a:lnTo>
                  <a:close/>
                </a:path>
                <a:path w="1155700" h="1227455">
                  <a:moveTo>
                    <a:pt x="1155547" y="1135202"/>
                  </a:moveTo>
                  <a:lnTo>
                    <a:pt x="1153769" y="1129550"/>
                  </a:lnTo>
                  <a:lnTo>
                    <a:pt x="1148588" y="1126959"/>
                  </a:lnTo>
                  <a:lnTo>
                    <a:pt x="1143241" y="1124381"/>
                  </a:lnTo>
                  <a:lnTo>
                    <a:pt x="1136434" y="1125855"/>
                  </a:lnTo>
                  <a:lnTo>
                    <a:pt x="1102194" y="1174559"/>
                  </a:lnTo>
                  <a:lnTo>
                    <a:pt x="1102194" y="710349"/>
                  </a:lnTo>
                  <a:lnTo>
                    <a:pt x="1102194" y="701128"/>
                  </a:lnTo>
                  <a:lnTo>
                    <a:pt x="1102194" y="696074"/>
                  </a:lnTo>
                  <a:lnTo>
                    <a:pt x="1097153" y="691896"/>
                  </a:lnTo>
                  <a:lnTo>
                    <a:pt x="242455" y="691896"/>
                  </a:lnTo>
                  <a:lnTo>
                    <a:pt x="242455" y="710349"/>
                  </a:lnTo>
                  <a:lnTo>
                    <a:pt x="1079969" y="710349"/>
                  </a:lnTo>
                  <a:lnTo>
                    <a:pt x="1079969" y="1174559"/>
                  </a:lnTo>
                  <a:lnTo>
                    <a:pt x="1045730" y="1125855"/>
                  </a:lnTo>
                  <a:lnTo>
                    <a:pt x="1038910" y="1124381"/>
                  </a:lnTo>
                  <a:lnTo>
                    <a:pt x="1028242" y="1129550"/>
                  </a:lnTo>
                  <a:lnTo>
                    <a:pt x="1026464" y="1135202"/>
                  </a:lnTo>
                  <a:lnTo>
                    <a:pt x="1029576" y="1139507"/>
                  </a:lnTo>
                  <a:lnTo>
                    <a:pt x="1091082" y="1226959"/>
                  </a:lnTo>
                  <a:lnTo>
                    <a:pt x="1103884" y="1208760"/>
                  </a:lnTo>
                  <a:lnTo>
                    <a:pt x="1152588" y="1139507"/>
                  </a:lnTo>
                  <a:lnTo>
                    <a:pt x="1155547" y="113520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707958" y="3920911"/>
              <a:ext cx="467359" cy="203200"/>
            </a:xfrm>
            <a:custGeom>
              <a:avLst/>
              <a:gdLst/>
              <a:ahLst/>
              <a:cxnLst/>
              <a:rect l="l" t="t" r="r" b="b"/>
              <a:pathLst>
                <a:path w="467359" h="203200">
                  <a:moveTo>
                    <a:pt x="0" y="202956"/>
                  </a:moveTo>
                  <a:lnTo>
                    <a:pt x="466843" y="202956"/>
                  </a:lnTo>
                  <a:lnTo>
                    <a:pt x="466843" y="0"/>
                  </a:lnTo>
                  <a:lnTo>
                    <a:pt x="0" y="0"/>
                  </a:lnTo>
                  <a:lnTo>
                    <a:pt x="0" y="202956"/>
                  </a:lnTo>
                  <a:close/>
                </a:path>
              </a:pathLst>
            </a:custGeom>
            <a:ln w="25401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008452" y="4984897"/>
              <a:ext cx="281940" cy="750570"/>
            </a:xfrm>
            <a:custGeom>
              <a:avLst/>
              <a:gdLst/>
              <a:ahLst/>
              <a:cxnLst/>
              <a:rect l="l" t="t" r="r" b="b"/>
              <a:pathLst>
                <a:path w="281940" h="750570">
                  <a:moveTo>
                    <a:pt x="110560" y="642918"/>
                  </a:moveTo>
                  <a:lnTo>
                    <a:pt x="105373" y="645488"/>
                  </a:lnTo>
                  <a:lnTo>
                    <a:pt x="0" y="696510"/>
                  </a:lnTo>
                  <a:lnTo>
                    <a:pt x="105373" y="747533"/>
                  </a:lnTo>
                  <a:lnTo>
                    <a:pt x="110560" y="750103"/>
                  </a:lnTo>
                  <a:lnTo>
                    <a:pt x="117377" y="748615"/>
                  </a:lnTo>
                  <a:lnTo>
                    <a:pt x="123602" y="739808"/>
                  </a:lnTo>
                  <a:lnTo>
                    <a:pt x="121824" y="734162"/>
                  </a:lnTo>
                  <a:lnTo>
                    <a:pt x="63093" y="705736"/>
                  </a:lnTo>
                  <a:lnTo>
                    <a:pt x="21934" y="705736"/>
                  </a:lnTo>
                  <a:lnTo>
                    <a:pt x="21934" y="687285"/>
                  </a:lnTo>
                  <a:lnTo>
                    <a:pt x="63093" y="687285"/>
                  </a:lnTo>
                  <a:lnTo>
                    <a:pt x="121824" y="658859"/>
                  </a:lnTo>
                  <a:lnTo>
                    <a:pt x="123602" y="653213"/>
                  </a:lnTo>
                  <a:lnTo>
                    <a:pt x="117377" y="644406"/>
                  </a:lnTo>
                  <a:lnTo>
                    <a:pt x="110560" y="642918"/>
                  </a:lnTo>
                  <a:close/>
                </a:path>
                <a:path w="281940" h="750570">
                  <a:moveTo>
                    <a:pt x="63093" y="687285"/>
                  </a:moveTo>
                  <a:lnTo>
                    <a:pt x="21934" y="687285"/>
                  </a:lnTo>
                  <a:lnTo>
                    <a:pt x="21934" y="705736"/>
                  </a:lnTo>
                  <a:lnTo>
                    <a:pt x="63093" y="705736"/>
                  </a:lnTo>
                  <a:lnTo>
                    <a:pt x="60501" y="704481"/>
                  </a:lnTo>
                  <a:lnTo>
                    <a:pt x="27566" y="704481"/>
                  </a:lnTo>
                  <a:lnTo>
                    <a:pt x="27566" y="688540"/>
                  </a:lnTo>
                  <a:lnTo>
                    <a:pt x="60501" y="688540"/>
                  </a:lnTo>
                  <a:lnTo>
                    <a:pt x="63093" y="687285"/>
                  </a:lnTo>
                  <a:close/>
                </a:path>
                <a:path w="281940" h="750570">
                  <a:moveTo>
                    <a:pt x="259505" y="687285"/>
                  </a:moveTo>
                  <a:lnTo>
                    <a:pt x="63093" y="687285"/>
                  </a:lnTo>
                  <a:lnTo>
                    <a:pt x="44033" y="696510"/>
                  </a:lnTo>
                  <a:lnTo>
                    <a:pt x="63093" y="705736"/>
                  </a:lnTo>
                  <a:lnTo>
                    <a:pt x="276697" y="705736"/>
                  </a:lnTo>
                  <a:lnTo>
                    <a:pt x="281736" y="701603"/>
                  </a:lnTo>
                  <a:lnTo>
                    <a:pt x="281736" y="696510"/>
                  </a:lnTo>
                  <a:lnTo>
                    <a:pt x="259505" y="696510"/>
                  </a:lnTo>
                  <a:lnTo>
                    <a:pt x="259505" y="687285"/>
                  </a:lnTo>
                  <a:close/>
                </a:path>
                <a:path w="281940" h="750570">
                  <a:moveTo>
                    <a:pt x="27566" y="688540"/>
                  </a:moveTo>
                  <a:lnTo>
                    <a:pt x="27566" y="704481"/>
                  </a:lnTo>
                  <a:lnTo>
                    <a:pt x="44033" y="696510"/>
                  </a:lnTo>
                  <a:lnTo>
                    <a:pt x="27566" y="688540"/>
                  </a:lnTo>
                  <a:close/>
                </a:path>
                <a:path w="281940" h="750570">
                  <a:moveTo>
                    <a:pt x="44033" y="696510"/>
                  </a:moveTo>
                  <a:lnTo>
                    <a:pt x="27566" y="704481"/>
                  </a:lnTo>
                  <a:lnTo>
                    <a:pt x="60501" y="704481"/>
                  </a:lnTo>
                  <a:lnTo>
                    <a:pt x="44033" y="696510"/>
                  </a:lnTo>
                  <a:close/>
                </a:path>
                <a:path w="281940" h="750570">
                  <a:moveTo>
                    <a:pt x="60501" y="688540"/>
                  </a:moveTo>
                  <a:lnTo>
                    <a:pt x="27566" y="688540"/>
                  </a:lnTo>
                  <a:lnTo>
                    <a:pt x="44033" y="696510"/>
                  </a:lnTo>
                  <a:lnTo>
                    <a:pt x="60501" y="688540"/>
                  </a:lnTo>
                  <a:close/>
                </a:path>
                <a:path w="281940" h="750570">
                  <a:moveTo>
                    <a:pt x="259505" y="9225"/>
                  </a:moveTo>
                  <a:lnTo>
                    <a:pt x="259505" y="696510"/>
                  </a:lnTo>
                  <a:lnTo>
                    <a:pt x="270621" y="687285"/>
                  </a:lnTo>
                  <a:lnTo>
                    <a:pt x="281736" y="687285"/>
                  </a:lnTo>
                  <a:lnTo>
                    <a:pt x="281736" y="18450"/>
                  </a:lnTo>
                  <a:lnTo>
                    <a:pt x="270621" y="18450"/>
                  </a:lnTo>
                  <a:lnTo>
                    <a:pt x="259505" y="9225"/>
                  </a:lnTo>
                  <a:close/>
                </a:path>
                <a:path w="281940" h="750570">
                  <a:moveTo>
                    <a:pt x="281736" y="687285"/>
                  </a:moveTo>
                  <a:lnTo>
                    <a:pt x="270621" y="687285"/>
                  </a:lnTo>
                  <a:lnTo>
                    <a:pt x="259505" y="696510"/>
                  </a:lnTo>
                  <a:lnTo>
                    <a:pt x="281736" y="696510"/>
                  </a:lnTo>
                  <a:lnTo>
                    <a:pt x="281736" y="687285"/>
                  </a:lnTo>
                  <a:close/>
                </a:path>
                <a:path w="281940" h="750570">
                  <a:moveTo>
                    <a:pt x="276697" y="0"/>
                  </a:moveTo>
                  <a:lnTo>
                    <a:pt x="3853" y="0"/>
                  </a:lnTo>
                  <a:lnTo>
                    <a:pt x="3853" y="18450"/>
                  </a:lnTo>
                  <a:lnTo>
                    <a:pt x="259505" y="18450"/>
                  </a:lnTo>
                  <a:lnTo>
                    <a:pt x="259505" y="9225"/>
                  </a:lnTo>
                  <a:lnTo>
                    <a:pt x="281736" y="9225"/>
                  </a:lnTo>
                  <a:lnTo>
                    <a:pt x="281736" y="4182"/>
                  </a:lnTo>
                  <a:lnTo>
                    <a:pt x="276697" y="0"/>
                  </a:lnTo>
                  <a:close/>
                </a:path>
                <a:path w="281940" h="750570">
                  <a:moveTo>
                    <a:pt x="281736" y="9225"/>
                  </a:moveTo>
                  <a:lnTo>
                    <a:pt x="259505" y="9225"/>
                  </a:lnTo>
                  <a:lnTo>
                    <a:pt x="270621" y="18450"/>
                  </a:lnTo>
                  <a:lnTo>
                    <a:pt x="281736" y="18450"/>
                  </a:lnTo>
                  <a:lnTo>
                    <a:pt x="281736" y="9225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700548" y="2992230"/>
              <a:ext cx="489584" cy="326390"/>
            </a:xfrm>
            <a:custGeom>
              <a:avLst/>
              <a:gdLst/>
              <a:ahLst/>
              <a:cxnLst/>
              <a:rect l="l" t="t" r="r" b="b"/>
              <a:pathLst>
                <a:path w="489584" h="326389">
                  <a:moveTo>
                    <a:pt x="0" y="162980"/>
                  </a:moveTo>
                  <a:lnTo>
                    <a:pt x="244537" y="0"/>
                  </a:lnTo>
                  <a:lnTo>
                    <a:pt x="489074" y="162980"/>
                  </a:lnTo>
                  <a:lnTo>
                    <a:pt x="244537" y="325960"/>
                  </a:lnTo>
                  <a:lnTo>
                    <a:pt x="0" y="162980"/>
                  </a:lnTo>
                  <a:close/>
                </a:path>
              </a:pathLst>
            </a:custGeom>
            <a:ln w="26151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854745" y="2567876"/>
              <a:ext cx="1151255" cy="1356360"/>
            </a:xfrm>
            <a:custGeom>
              <a:avLst/>
              <a:gdLst/>
              <a:ahLst/>
              <a:cxnLst/>
              <a:rect l="l" t="t" r="r" b="b"/>
              <a:pathLst>
                <a:path w="1151254" h="1356360">
                  <a:moveTo>
                    <a:pt x="844016" y="579716"/>
                  </a:moveTo>
                  <a:lnTo>
                    <a:pt x="67729" y="579716"/>
                  </a:lnTo>
                  <a:lnTo>
                    <a:pt x="67729" y="34861"/>
                  </a:lnTo>
                  <a:lnTo>
                    <a:pt x="107886" y="91998"/>
                  </a:lnTo>
                  <a:lnTo>
                    <a:pt x="112331" y="92989"/>
                  </a:lnTo>
                  <a:lnTo>
                    <a:pt x="119443" y="89547"/>
                  </a:lnTo>
                  <a:lnTo>
                    <a:pt x="120637" y="85852"/>
                  </a:lnTo>
                  <a:lnTo>
                    <a:pt x="68872" y="12179"/>
                  </a:lnTo>
                  <a:lnTo>
                    <a:pt x="60312" y="0"/>
                  </a:lnTo>
                  <a:lnTo>
                    <a:pt x="0" y="85852"/>
                  </a:lnTo>
                  <a:lnTo>
                    <a:pt x="1181" y="89547"/>
                  </a:lnTo>
                  <a:lnTo>
                    <a:pt x="8293" y="92989"/>
                  </a:lnTo>
                  <a:lnTo>
                    <a:pt x="12738" y="91998"/>
                  </a:lnTo>
                  <a:lnTo>
                    <a:pt x="52908" y="34861"/>
                  </a:lnTo>
                  <a:lnTo>
                    <a:pt x="52908" y="589191"/>
                  </a:lnTo>
                  <a:lnTo>
                    <a:pt x="56159" y="592010"/>
                  </a:lnTo>
                  <a:lnTo>
                    <a:pt x="844016" y="592010"/>
                  </a:lnTo>
                  <a:lnTo>
                    <a:pt x="844016" y="585863"/>
                  </a:lnTo>
                  <a:lnTo>
                    <a:pt x="844016" y="579716"/>
                  </a:lnTo>
                  <a:close/>
                </a:path>
                <a:path w="1151254" h="1356360">
                  <a:moveTo>
                    <a:pt x="1150658" y="1270254"/>
                  </a:moveTo>
                  <a:lnTo>
                    <a:pt x="1149464" y="1266571"/>
                  </a:lnTo>
                  <a:lnTo>
                    <a:pt x="1142352" y="1263129"/>
                  </a:lnTo>
                  <a:lnTo>
                    <a:pt x="1137907" y="1264107"/>
                  </a:lnTo>
                  <a:lnTo>
                    <a:pt x="1097749" y="1321257"/>
                  </a:lnTo>
                  <a:lnTo>
                    <a:pt x="1097749" y="1059434"/>
                  </a:lnTo>
                  <a:lnTo>
                    <a:pt x="1097749" y="1058278"/>
                  </a:lnTo>
                  <a:lnTo>
                    <a:pt x="1099667" y="1056601"/>
                  </a:lnTo>
                  <a:lnTo>
                    <a:pt x="1099667" y="1047127"/>
                  </a:lnTo>
                  <a:lnTo>
                    <a:pt x="1099667" y="750316"/>
                  </a:lnTo>
                  <a:lnTo>
                    <a:pt x="1084846" y="750316"/>
                  </a:lnTo>
                  <a:lnTo>
                    <a:pt x="1084846" y="1048232"/>
                  </a:lnTo>
                  <a:lnTo>
                    <a:pt x="1082929" y="1049832"/>
                  </a:lnTo>
                  <a:lnTo>
                    <a:pt x="1082929" y="1321257"/>
                  </a:lnTo>
                  <a:lnTo>
                    <a:pt x="1042758" y="1264107"/>
                  </a:lnTo>
                  <a:lnTo>
                    <a:pt x="1038313" y="1263129"/>
                  </a:lnTo>
                  <a:lnTo>
                    <a:pt x="1031201" y="1266571"/>
                  </a:lnTo>
                  <a:lnTo>
                    <a:pt x="1030020" y="1270254"/>
                  </a:lnTo>
                  <a:lnTo>
                    <a:pt x="1090333" y="1356118"/>
                  </a:lnTo>
                  <a:lnTo>
                    <a:pt x="1098892" y="1343939"/>
                  </a:lnTo>
                  <a:lnTo>
                    <a:pt x="1150658" y="1270254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633476" y="4831142"/>
              <a:ext cx="2378710" cy="1525270"/>
            </a:xfrm>
            <a:custGeom>
              <a:avLst/>
              <a:gdLst/>
              <a:ahLst/>
              <a:cxnLst/>
              <a:rect l="l" t="t" r="r" b="b"/>
              <a:pathLst>
                <a:path w="2378709" h="1525270">
                  <a:moveTo>
                    <a:pt x="1904426" y="953281"/>
                  </a:moveTo>
                  <a:lnTo>
                    <a:pt x="2371270" y="953281"/>
                  </a:lnTo>
                  <a:lnTo>
                    <a:pt x="2371270" y="750325"/>
                  </a:lnTo>
                  <a:lnTo>
                    <a:pt x="1904426" y="750325"/>
                  </a:lnTo>
                  <a:lnTo>
                    <a:pt x="1904426" y="953281"/>
                  </a:lnTo>
                  <a:close/>
                </a:path>
                <a:path w="2378709" h="1525270">
                  <a:moveTo>
                    <a:pt x="95443" y="1389946"/>
                  </a:moveTo>
                  <a:lnTo>
                    <a:pt x="497374" y="1389946"/>
                  </a:lnTo>
                  <a:lnTo>
                    <a:pt x="534545" y="1395264"/>
                  </a:lnTo>
                  <a:lnTo>
                    <a:pt x="564881" y="1409764"/>
                  </a:lnTo>
                  <a:lnTo>
                    <a:pt x="585324" y="1431268"/>
                  </a:lnTo>
                  <a:lnTo>
                    <a:pt x="592817" y="1457598"/>
                  </a:lnTo>
                  <a:lnTo>
                    <a:pt x="585324" y="1483934"/>
                  </a:lnTo>
                  <a:lnTo>
                    <a:pt x="564881" y="1505438"/>
                  </a:lnTo>
                  <a:lnTo>
                    <a:pt x="534545" y="1519935"/>
                  </a:lnTo>
                  <a:lnTo>
                    <a:pt x="497374" y="1525251"/>
                  </a:lnTo>
                  <a:lnTo>
                    <a:pt x="95443" y="1525251"/>
                  </a:lnTo>
                  <a:lnTo>
                    <a:pt x="58272" y="1519935"/>
                  </a:lnTo>
                  <a:lnTo>
                    <a:pt x="27936" y="1505438"/>
                  </a:lnTo>
                  <a:lnTo>
                    <a:pt x="7493" y="1483934"/>
                  </a:lnTo>
                  <a:lnTo>
                    <a:pt x="0" y="1457598"/>
                  </a:lnTo>
                  <a:lnTo>
                    <a:pt x="7493" y="1431268"/>
                  </a:lnTo>
                  <a:lnTo>
                    <a:pt x="27936" y="1409764"/>
                  </a:lnTo>
                  <a:lnTo>
                    <a:pt x="58272" y="1395264"/>
                  </a:lnTo>
                  <a:lnTo>
                    <a:pt x="95443" y="1389946"/>
                  </a:lnTo>
                  <a:close/>
                </a:path>
                <a:path w="2378709" h="1525270">
                  <a:moveTo>
                    <a:pt x="1889606" y="162980"/>
                  </a:moveTo>
                  <a:lnTo>
                    <a:pt x="2134143" y="0"/>
                  </a:lnTo>
                  <a:lnTo>
                    <a:pt x="2378681" y="162980"/>
                  </a:lnTo>
                  <a:lnTo>
                    <a:pt x="2134143" y="325960"/>
                  </a:lnTo>
                  <a:lnTo>
                    <a:pt x="1889606" y="162980"/>
                  </a:lnTo>
                  <a:close/>
                </a:path>
              </a:pathLst>
            </a:custGeom>
            <a:ln w="2712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854745" y="2567876"/>
              <a:ext cx="1975485" cy="3772535"/>
            </a:xfrm>
            <a:custGeom>
              <a:avLst/>
              <a:gdLst/>
              <a:ahLst/>
              <a:cxnLst/>
              <a:rect l="l" t="t" r="r" b="b"/>
              <a:pathLst>
                <a:path w="1975484" h="3772535">
                  <a:moveTo>
                    <a:pt x="1666557" y="2418626"/>
                  </a:moveTo>
                  <a:lnTo>
                    <a:pt x="67729" y="2418626"/>
                  </a:lnTo>
                  <a:lnTo>
                    <a:pt x="67729" y="34861"/>
                  </a:lnTo>
                  <a:lnTo>
                    <a:pt x="107886" y="91998"/>
                  </a:lnTo>
                  <a:lnTo>
                    <a:pt x="112331" y="92989"/>
                  </a:lnTo>
                  <a:lnTo>
                    <a:pt x="119443" y="89547"/>
                  </a:lnTo>
                  <a:lnTo>
                    <a:pt x="120637" y="85852"/>
                  </a:lnTo>
                  <a:lnTo>
                    <a:pt x="68872" y="12179"/>
                  </a:lnTo>
                  <a:lnTo>
                    <a:pt x="60312" y="0"/>
                  </a:lnTo>
                  <a:lnTo>
                    <a:pt x="0" y="85852"/>
                  </a:lnTo>
                  <a:lnTo>
                    <a:pt x="1181" y="89547"/>
                  </a:lnTo>
                  <a:lnTo>
                    <a:pt x="8293" y="92989"/>
                  </a:lnTo>
                  <a:lnTo>
                    <a:pt x="12738" y="91998"/>
                  </a:lnTo>
                  <a:lnTo>
                    <a:pt x="52908" y="34861"/>
                  </a:lnTo>
                  <a:lnTo>
                    <a:pt x="52908" y="2428100"/>
                  </a:lnTo>
                  <a:lnTo>
                    <a:pt x="56159" y="2430932"/>
                  </a:lnTo>
                  <a:lnTo>
                    <a:pt x="1666557" y="2430932"/>
                  </a:lnTo>
                  <a:lnTo>
                    <a:pt x="1666557" y="2424773"/>
                  </a:lnTo>
                  <a:lnTo>
                    <a:pt x="1666557" y="2418626"/>
                  </a:lnTo>
                  <a:close/>
                </a:path>
                <a:path w="1975484" h="3772535">
                  <a:moveTo>
                    <a:pt x="1925612" y="3216554"/>
                  </a:moveTo>
                  <a:lnTo>
                    <a:pt x="1910791" y="3216554"/>
                  </a:lnTo>
                  <a:lnTo>
                    <a:pt x="1910791" y="3716261"/>
                  </a:lnTo>
                  <a:lnTo>
                    <a:pt x="413600" y="3716261"/>
                  </a:lnTo>
                  <a:lnTo>
                    <a:pt x="482396" y="3682962"/>
                  </a:lnTo>
                  <a:lnTo>
                    <a:pt x="483590" y="3679202"/>
                  </a:lnTo>
                  <a:lnTo>
                    <a:pt x="479437" y="3673335"/>
                  </a:lnTo>
                  <a:lnTo>
                    <a:pt x="474992" y="3672332"/>
                  </a:lnTo>
                  <a:lnTo>
                    <a:pt x="371538" y="3722408"/>
                  </a:lnTo>
                  <a:lnTo>
                    <a:pt x="474992" y="3772484"/>
                  </a:lnTo>
                  <a:lnTo>
                    <a:pt x="479437" y="3771493"/>
                  </a:lnTo>
                  <a:lnTo>
                    <a:pt x="483590" y="3765626"/>
                  </a:lnTo>
                  <a:lnTo>
                    <a:pt x="482396" y="3761854"/>
                  </a:lnTo>
                  <a:lnTo>
                    <a:pt x="413600" y="3728555"/>
                  </a:lnTo>
                  <a:lnTo>
                    <a:pt x="1922208" y="3728555"/>
                  </a:lnTo>
                  <a:lnTo>
                    <a:pt x="1925612" y="3725799"/>
                  </a:lnTo>
                  <a:lnTo>
                    <a:pt x="1925612" y="3722408"/>
                  </a:lnTo>
                  <a:lnTo>
                    <a:pt x="1925612" y="3716261"/>
                  </a:lnTo>
                  <a:lnTo>
                    <a:pt x="1925612" y="3216554"/>
                  </a:lnTo>
                  <a:close/>
                </a:path>
                <a:path w="1975484" h="3772535">
                  <a:moveTo>
                    <a:pt x="1975116" y="2177415"/>
                  </a:moveTo>
                  <a:lnTo>
                    <a:pt x="1973922" y="2173719"/>
                  </a:lnTo>
                  <a:lnTo>
                    <a:pt x="1966810" y="2170277"/>
                  </a:lnTo>
                  <a:lnTo>
                    <a:pt x="1962365" y="2171268"/>
                  </a:lnTo>
                  <a:lnTo>
                    <a:pt x="1922208" y="2228405"/>
                  </a:lnTo>
                  <a:lnTo>
                    <a:pt x="1922208" y="1915782"/>
                  </a:lnTo>
                  <a:lnTo>
                    <a:pt x="1922208" y="1906193"/>
                  </a:lnTo>
                  <a:lnTo>
                    <a:pt x="1918944" y="1903488"/>
                  </a:lnTo>
                  <a:lnTo>
                    <a:pt x="1097749" y="1903488"/>
                  </a:lnTo>
                  <a:lnTo>
                    <a:pt x="1097749" y="1556004"/>
                  </a:lnTo>
                  <a:lnTo>
                    <a:pt x="1082929" y="1556004"/>
                  </a:lnTo>
                  <a:lnTo>
                    <a:pt x="1082929" y="1913077"/>
                  </a:lnTo>
                  <a:lnTo>
                    <a:pt x="1086180" y="1915782"/>
                  </a:lnTo>
                  <a:lnTo>
                    <a:pt x="1907387" y="1915782"/>
                  </a:lnTo>
                  <a:lnTo>
                    <a:pt x="1907387" y="2228405"/>
                  </a:lnTo>
                  <a:lnTo>
                    <a:pt x="1867217" y="2171268"/>
                  </a:lnTo>
                  <a:lnTo>
                    <a:pt x="1862772" y="2170277"/>
                  </a:lnTo>
                  <a:lnTo>
                    <a:pt x="1855660" y="2173719"/>
                  </a:lnTo>
                  <a:lnTo>
                    <a:pt x="1854479" y="2177415"/>
                  </a:lnTo>
                  <a:lnTo>
                    <a:pt x="1914791" y="2263267"/>
                  </a:lnTo>
                  <a:lnTo>
                    <a:pt x="1923351" y="2251100"/>
                  </a:lnTo>
                  <a:lnTo>
                    <a:pt x="1975116" y="2177415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14680" y="2611120"/>
            <a:ext cx="24618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3635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PENGAJUAN ORGANISASI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MAHASISWA</a:t>
            </a:r>
            <a:r>
              <a:rPr sz="1800" b="1" spc="-6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FAKULTAS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40395"/>
              </p:ext>
            </p:extLst>
          </p:nvPr>
        </p:nvGraphicFramePr>
        <p:xfrm>
          <a:off x="4413355" y="292290"/>
          <a:ext cx="7032622" cy="6275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2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6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8435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125" dirty="0">
                          <a:latin typeface="Calibri"/>
                          <a:cs typeface="Calibri"/>
                        </a:rPr>
                        <a:t>PENGAJUAN</a:t>
                      </a:r>
                      <a:r>
                        <a:rPr sz="105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114" dirty="0">
                          <a:latin typeface="Calibri"/>
                          <a:cs typeface="Calibri"/>
                        </a:rPr>
                        <a:t>ORGANISASI</a:t>
                      </a:r>
                      <a:r>
                        <a:rPr sz="105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135" dirty="0">
                          <a:latin typeface="Calibri"/>
                          <a:cs typeface="Calibri"/>
                        </a:rPr>
                        <a:t>MAHASISWA</a:t>
                      </a:r>
                      <a:r>
                        <a:rPr sz="105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100" dirty="0">
                          <a:latin typeface="Calibri"/>
                          <a:cs typeface="Calibri"/>
                        </a:rPr>
                        <a:t>FAKULTAS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050" spc="100" dirty="0">
                          <a:latin typeface="Calibri"/>
                          <a:cs typeface="Calibri"/>
                        </a:rPr>
                        <a:t>Pelaksana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13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050" spc="85" dirty="0">
                          <a:latin typeface="Calibri"/>
                          <a:cs typeface="Calibri"/>
                        </a:rPr>
                        <a:t>No.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sz="1050" spc="85" dirty="0">
                          <a:latin typeface="Calibri"/>
                          <a:cs typeface="Calibri"/>
                        </a:rPr>
                        <a:t>Kegiatan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060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2075" marR="48895">
                        <a:lnSpc>
                          <a:spcPct val="100000"/>
                        </a:lnSpc>
                      </a:pPr>
                      <a:r>
                        <a:rPr sz="1150" spc="-10" dirty="0">
                          <a:latin typeface="Arial MT"/>
                          <a:cs typeface="Arial MT"/>
                        </a:rPr>
                        <a:t>Mahasiswa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49530" indent="-363855" algn="ctr">
                        <a:lnSpc>
                          <a:spcPct val="200000"/>
                        </a:lnSpc>
                        <a:spcBef>
                          <a:spcPts val="665"/>
                        </a:spcBef>
                      </a:pPr>
                      <a:r>
                        <a:rPr lang="en-US" sz="1150" dirty="0" err="1">
                          <a:latin typeface="Arial MT"/>
                          <a:cs typeface="Arial MT"/>
                        </a:rPr>
                        <a:t>Dekan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844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329565">
                        <a:lnSpc>
                          <a:spcPct val="150000"/>
                        </a:lnSpc>
                      </a:pPr>
                      <a:r>
                        <a:rPr lang="en-US" sz="1150" spc="-10" dirty="0">
                          <a:latin typeface="Arial MT"/>
                          <a:cs typeface="Arial MT"/>
                        </a:rPr>
                        <a:t>Wakil Rektor III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45" dirty="0">
                          <a:latin typeface="Calibri"/>
                          <a:cs typeface="Calibri"/>
                        </a:rPr>
                        <a:t>1.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498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4130">
                        <a:lnSpc>
                          <a:spcPct val="109000"/>
                        </a:lnSpc>
                        <a:spcBef>
                          <a:spcPts val="710"/>
                        </a:spcBef>
                      </a:pPr>
                      <a:r>
                        <a:rPr sz="1150" dirty="0">
                          <a:latin typeface="Arial MT"/>
                          <a:cs typeface="Arial MT"/>
                        </a:rPr>
                        <a:t>Membentuk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komunitas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minimal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10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orang,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telah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aktif</a:t>
                      </a:r>
                      <a:r>
                        <a:rPr sz="11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menjalankan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aktifitas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minimal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tahun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sesuai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bidang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1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kegemaran)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T="901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83515">
                        <a:lnSpc>
                          <a:spcPts val="1500"/>
                        </a:lnSpc>
                        <a:spcBef>
                          <a:spcPts val="5"/>
                        </a:spcBef>
                      </a:pPr>
                      <a:r>
                        <a:rPr sz="1150" spc="-1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11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(minat,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1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diverifikasi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oganisasi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Misi,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 dll)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50" spc="45" dirty="0">
                          <a:latin typeface="Calibri"/>
                          <a:cs typeface="Calibri"/>
                        </a:rPr>
                        <a:t>2.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31775">
                        <a:lnSpc>
                          <a:spcPct val="108900"/>
                        </a:lnSpc>
                        <a:spcBef>
                          <a:spcPts val="10"/>
                        </a:spcBef>
                      </a:pPr>
                      <a:r>
                        <a:rPr sz="1150" spc="-10" dirty="0">
                          <a:latin typeface="Arial MT"/>
                          <a:cs typeface="Arial MT"/>
                        </a:rPr>
                        <a:t>Membaca,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menelaah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 administratif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1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atau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diverifikasi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kelengkapan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oganisasi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Misi,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1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dll)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spc="75" dirty="0">
                          <a:latin typeface="Calibri"/>
                          <a:cs typeface="Calibri"/>
                        </a:rPr>
                        <a:t>Belu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R="3175" algn="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75" dirty="0">
                          <a:latin typeface="Calibri"/>
                          <a:cs typeface="Calibri"/>
                        </a:rPr>
                        <a:t>leng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050" spc="130" dirty="0">
                          <a:latin typeface="Calibri"/>
                          <a:cs typeface="Calibri"/>
                        </a:rPr>
                        <a:t>m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50" spc="95" dirty="0">
                          <a:latin typeface="Calibri"/>
                          <a:cs typeface="Calibri"/>
                        </a:rPr>
                        <a:t>kap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R="33020" algn="r">
                        <a:lnSpc>
                          <a:spcPct val="100000"/>
                        </a:lnSpc>
                      </a:pPr>
                      <a:r>
                        <a:rPr sz="1050" spc="65" dirty="0">
                          <a:latin typeface="Calibri"/>
                          <a:cs typeface="Calibri"/>
                        </a:rPr>
                        <a:t>len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050" spc="90" dirty="0">
                          <a:latin typeface="Calibri"/>
                          <a:cs typeface="Calibri"/>
                        </a:rPr>
                        <a:t>gkap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8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45" dirty="0">
                          <a:latin typeface="Calibri"/>
                          <a:cs typeface="Calibri"/>
                        </a:rPr>
                        <a:t>3.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27940">
                        <a:lnSpc>
                          <a:spcPct val="108900"/>
                        </a:lnSpc>
                        <a:spcBef>
                          <a:spcPts val="60"/>
                        </a:spcBef>
                      </a:pPr>
                      <a:r>
                        <a:rPr lang="en-US" sz="1150" dirty="0" err="1">
                          <a:latin typeface="Arial MT"/>
                          <a:cs typeface="Arial MT"/>
                        </a:rPr>
                        <a:t>Dekan</a:t>
                      </a:r>
                      <a:r>
                        <a:rPr lang="en-US" sz="11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 err="1">
                          <a:latin typeface="Arial MT"/>
                          <a:cs typeface="Arial MT"/>
                        </a:rPr>
                        <a:t>menyampaikan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US" sz="1150" dirty="0">
                          <a:latin typeface="Arial MT"/>
                          <a:cs typeface="Arial MT"/>
                        </a:rPr>
                        <a:t>Wakil Rektor III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dilakukan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pembahasan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lebih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lanjut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11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5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bakat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15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diverifikasi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oganisasi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kemahasiswaan</a:t>
                      </a:r>
                      <a:r>
                        <a:rPr sz="115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Misi,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dll)</a:t>
                      </a:r>
                      <a:endParaRPr sz="1150" dirty="0">
                        <a:latin typeface="Arial MT"/>
                        <a:cs typeface="Arial MT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0489">
                        <a:lnSpc>
                          <a:spcPct val="100000"/>
                        </a:lnSpc>
                      </a:pPr>
                      <a:r>
                        <a:rPr sz="1050" spc="110" dirty="0">
                          <a:latin typeface="Calibri"/>
                          <a:cs typeface="Calibri"/>
                        </a:rPr>
                        <a:t>Belum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4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45" dirty="0">
                          <a:latin typeface="Calibri"/>
                          <a:cs typeface="Calibri"/>
                        </a:rPr>
                        <a:t>4.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457200">
                        <a:lnSpc>
                          <a:spcPts val="1500"/>
                        </a:lnSpc>
                        <a:spcBef>
                          <a:spcPts val="5"/>
                        </a:spcBef>
                      </a:pPr>
                      <a:r>
                        <a:rPr sz="1150" spc="-10" dirty="0">
                          <a:latin typeface="Arial MT"/>
                          <a:cs typeface="Arial MT"/>
                        </a:rPr>
                        <a:t>Pembahasan</a:t>
                      </a:r>
                      <a:r>
                        <a:rPr sz="115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verifikasi</a:t>
                      </a:r>
                      <a:r>
                        <a:rPr sz="11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pengajuan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baru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11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studi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bakat, kegemaran)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1165"/>
                        </a:lnSpc>
                      </a:pPr>
                      <a:r>
                        <a:rPr sz="1050" spc="90" dirty="0">
                          <a:latin typeface="Calibri"/>
                          <a:cs typeface="Calibri"/>
                        </a:rPr>
                        <a:t>lengkap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ts val="1205"/>
                        </a:lnSpc>
                      </a:pPr>
                      <a:r>
                        <a:rPr sz="1050" spc="90" dirty="0">
                          <a:latin typeface="Calibri"/>
                          <a:cs typeface="Calibri"/>
                        </a:rPr>
                        <a:t>lengkap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1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45" dirty="0">
                          <a:latin typeface="Calibri"/>
                          <a:cs typeface="Calibri"/>
                        </a:rPr>
                        <a:t>5.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730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594995" algn="just">
                        <a:lnSpc>
                          <a:spcPct val="108900"/>
                        </a:lnSpc>
                        <a:spcBef>
                          <a:spcPts val="110"/>
                        </a:spcBef>
                      </a:pPr>
                      <a:r>
                        <a:rPr sz="1150" spc="-10" dirty="0">
                          <a:latin typeface="Arial MT"/>
                          <a:cs typeface="Arial MT"/>
                        </a:rPr>
                        <a:t>Penerbitan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115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pembentukan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5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5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25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menetapkan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pembina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50" spc="45" dirty="0">
                          <a:latin typeface="Calibri"/>
                          <a:cs typeface="Calibri"/>
                        </a:rPr>
                        <a:t>6.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345440">
                        <a:lnSpc>
                          <a:spcPct val="109000"/>
                        </a:lnSpc>
                        <a:spcBef>
                          <a:spcPts val="735"/>
                        </a:spcBef>
                      </a:pPr>
                      <a:r>
                        <a:rPr sz="1150" spc="-10" dirty="0">
                          <a:latin typeface="Arial MT"/>
                          <a:cs typeface="Arial MT"/>
                        </a:rPr>
                        <a:t>Penyampaian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115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115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Dekan</a:t>
                      </a:r>
                      <a:r>
                        <a:rPr sz="115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kepada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pengaju</a:t>
                      </a:r>
                      <a:r>
                        <a:rPr sz="115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5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15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50" spc="-10" dirty="0">
                          <a:latin typeface="Arial MT"/>
                          <a:cs typeface="Arial MT"/>
                        </a:rPr>
                        <a:t>kegemaran)</a:t>
                      </a:r>
                      <a:endParaRPr sz="1150">
                        <a:latin typeface="Arial MT"/>
                        <a:cs typeface="Arial MT"/>
                      </a:endParaRPr>
                    </a:p>
                  </a:txBody>
                  <a:tcPr marL="0" marR="0" marT="9334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R="1143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7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1130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4" name="Picture 13" descr="Universitas Bumigora">
            <a:extLst>
              <a:ext uri="{FF2B5EF4-FFF2-40B4-BE49-F238E27FC236}">
                <a16:creationId xmlns:a16="http://schemas.microsoft.com/office/drawing/2014/main" id="{54753128-1E9E-66AC-B82A-EC64783C91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49" y="1462976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007051" y="1558225"/>
            <a:ext cx="3384550" cy="4629150"/>
            <a:chOff x="8007051" y="1558225"/>
            <a:chExt cx="3384550" cy="4629150"/>
          </a:xfrm>
        </p:grpSpPr>
        <p:sp>
          <p:nvSpPr>
            <p:cNvPr id="3" name="object 3"/>
            <p:cNvSpPr/>
            <p:nvPr/>
          </p:nvSpPr>
          <p:spPr>
            <a:xfrm>
              <a:off x="8042036" y="1570019"/>
              <a:ext cx="394335" cy="792480"/>
            </a:xfrm>
            <a:custGeom>
              <a:avLst/>
              <a:gdLst/>
              <a:ahLst/>
              <a:cxnLst/>
              <a:rect l="l" t="t" r="r" b="b"/>
              <a:pathLst>
                <a:path w="394334" h="792480">
                  <a:moveTo>
                    <a:pt x="63390" y="0"/>
                  </a:moveTo>
                  <a:lnTo>
                    <a:pt x="330627" y="0"/>
                  </a:lnTo>
                  <a:lnTo>
                    <a:pt x="355296" y="6039"/>
                  </a:lnTo>
                  <a:lnTo>
                    <a:pt x="375446" y="22510"/>
                  </a:lnTo>
                  <a:lnTo>
                    <a:pt x="389034" y="46939"/>
                  </a:lnTo>
                  <a:lnTo>
                    <a:pt x="394017" y="76856"/>
                  </a:lnTo>
                  <a:lnTo>
                    <a:pt x="389034" y="106773"/>
                  </a:lnTo>
                  <a:lnTo>
                    <a:pt x="375446" y="131202"/>
                  </a:lnTo>
                  <a:lnTo>
                    <a:pt x="355296" y="147673"/>
                  </a:lnTo>
                  <a:lnTo>
                    <a:pt x="330627" y="153712"/>
                  </a:lnTo>
                  <a:lnTo>
                    <a:pt x="63390" y="153712"/>
                  </a:lnTo>
                  <a:lnTo>
                    <a:pt x="38720" y="147673"/>
                  </a:lnTo>
                  <a:lnTo>
                    <a:pt x="18570" y="131202"/>
                  </a:lnTo>
                  <a:lnTo>
                    <a:pt x="4983" y="106773"/>
                  </a:lnTo>
                  <a:lnTo>
                    <a:pt x="0" y="76856"/>
                  </a:lnTo>
                  <a:lnTo>
                    <a:pt x="4983" y="46939"/>
                  </a:lnTo>
                  <a:lnTo>
                    <a:pt x="18570" y="22510"/>
                  </a:lnTo>
                  <a:lnTo>
                    <a:pt x="38720" y="6039"/>
                  </a:lnTo>
                  <a:lnTo>
                    <a:pt x="63390" y="0"/>
                  </a:lnTo>
                  <a:close/>
                </a:path>
                <a:path w="394334" h="792480">
                  <a:moveTo>
                    <a:pt x="57943" y="792211"/>
                  </a:moveTo>
                  <a:lnTo>
                    <a:pt x="336073" y="792211"/>
                  </a:lnTo>
                  <a:lnTo>
                    <a:pt x="336073" y="597114"/>
                  </a:lnTo>
                  <a:lnTo>
                    <a:pt x="57943" y="597114"/>
                  </a:lnTo>
                  <a:lnTo>
                    <a:pt x="57943" y="792211"/>
                  </a:lnTo>
                  <a:close/>
                </a:path>
              </a:pathLst>
            </a:custGeom>
            <a:ln w="2341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191411" y="1726691"/>
              <a:ext cx="2381250" cy="1026160"/>
            </a:xfrm>
            <a:custGeom>
              <a:avLst/>
              <a:gdLst/>
              <a:ahLst/>
              <a:cxnLst/>
              <a:rect l="l" t="t" r="r" b="b"/>
              <a:pathLst>
                <a:path w="2381250" h="1026160">
                  <a:moveTo>
                    <a:pt x="101053" y="354965"/>
                  </a:moveTo>
                  <a:lnTo>
                    <a:pt x="99656" y="349516"/>
                  </a:lnTo>
                  <a:lnTo>
                    <a:pt x="95491" y="347040"/>
                  </a:lnTo>
                  <a:lnTo>
                    <a:pt x="91313" y="344678"/>
                  </a:lnTo>
                  <a:lnTo>
                    <a:pt x="85991" y="346087"/>
                  </a:lnTo>
                  <a:lnTo>
                    <a:pt x="83553" y="350227"/>
                  </a:lnTo>
                  <a:lnTo>
                    <a:pt x="59220" y="392798"/>
                  </a:lnTo>
                  <a:lnTo>
                    <a:pt x="59220" y="230454"/>
                  </a:lnTo>
                  <a:lnTo>
                    <a:pt x="59220" y="221589"/>
                  </a:lnTo>
                  <a:lnTo>
                    <a:pt x="59220" y="216738"/>
                  </a:lnTo>
                  <a:lnTo>
                    <a:pt x="59220" y="212712"/>
                  </a:lnTo>
                  <a:lnTo>
                    <a:pt x="59220" y="0"/>
                  </a:lnTo>
                  <a:lnTo>
                    <a:pt x="41833" y="0"/>
                  </a:lnTo>
                  <a:lnTo>
                    <a:pt x="41833" y="221589"/>
                  </a:lnTo>
                  <a:lnTo>
                    <a:pt x="41833" y="226555"/>
                  </a:lnTo>
                  <a:lnTo>
                    <a:pt x="41833" y="392798"/>
                  </a:lnTo>
                  <a:lnTo>
                    <a:pt x="17500" y="350227"/>
                  </a:lnTo>
                  <a:lnTo>
                    <a:pt x="15062" y="346087"/>
                  </a:lnTo>
                  <a:lnTo>
                    <a:pt x="9728" y="344678"/>
                  </a:lnTo>
                  <a:lnTo>
                    <a:pt x="5562" y="347040"/>
                  </a:lnTo>
                  <a:lnTo>
                    <a:pt x="1511" y="349516"/>
                  </a:lnTo>
                  <a:lnTo>
                    <a:pt x="0" y="354965"/>
                  </a:lnTo>
                  <a:lnTo>
                    <a:pt x="50520" y="443280"/>
                  </a:lnTo>
                  <a:lnTo>
                    <a:pt x="60604" y="425665"/>
                  </a:lnTo>
                  <a:lnTo>
                    <a:pt x="101053" y="354965"/>
                  </a:lnTo>
                  <a:close/>
                </a:path>
                <a:path w="2381250" h="1026160">
                  <a:moveTo>
                    <a:pt x="2381135" y="937412"/>
                  </a:moveTo>
                  <a:lnTo>
                    <a:pt x="2379751" y="931976"/>
                  </a:lnTo>
                  <a:lnTo>
                    <a:pt x="2375687" y="929487"/>
                  </a:lnTo>
                  <a:lnTo>
                    <a:pt x="2371521" y="927125"/>
                  </a:lnTo>
                  <a:lnTo>
                    <a:pt x="2366187" y="928547"/>
                  </a:lnTo>
                  <a:lnTo>
                    <a:pt x="2363762" y="932688"/>
                  </a:lnTo>
                  <a:lnTo>
                    <a:pt x="2339416" y="975245"/>
                  </a:lnTo>
                  <a:lnTo>
                    <a:pt x="2339416" y="552780"/>
                  </a:lnTo>
                  <a:lnTo>
                    <a:pt x="2339416" y="543902"/>
                  </a:lnTo>
                  <a:lnTo>
                    <a:pt x="2339416" y="538937"/>
                  </a:lnTo>
                  <a:lnTo>
                    <a:pt x="2335479" y="535038"/>
                  </a:lnTo>
                  <a:lnTo>
                    <a:pt x="189585" y="535038"/>
                  </a:lnTo>
                  <a:lnTo>
                    <a:pt x="189585" y="552780"/>
                  </a:lnTo>
                  <a:lnTo>
                    <a:pt x="2322042" y="552780"/>
                  </a:lnTo>
                  <a:lnTo>
                    <a:pt x="2322042" y="975245"/>
                  </a:lnTo>
                  <a:lnTo>
                    <a:pt x="2297696" y="932688"/>
                  </a:lnTo>
                  <a:lnTo>
                    <a:pt x="2295271" y="928547"/>
                  </a:lnTo>
                  <a:lnTo>
                    <a:pt x="2289937" y="927125"/>
                  </a:lnTo>
                  <a:lnTo>
                    <a:pt x="2285758" y="929487"/>
                  </a:lnTo>
                  <a:lnTo>
                    <a:pt x="2281593" y="931976"/>
                  </a:lnTo>
                  <a:lnTo>
                    <a:pt x="2280196" y="937412"/>
                  </a:lnTo>
                  <a:lnTo>
                    <a:pt x="2330729" y="1025740"/>
                  </a:lnTo>
                  <a:lnTo>
                    <a:pt x="2340800" y="1008126"/>
                  </a:lnTo>
                  <a:lnTo>
                    <a:pt x="2378824" y="941666"/>
                  </a:lnTo>
                  <a:lnTo>
                    <a:pt x="2381135" y="93741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336609" y="3662876"/>
              <a:ext cx="365125" cy="195580"/>
            </a:xfrm>
            <a:custGeom>
              <a:avLst/>
              <a:gdLst/>
              <a:ahLst/>
              <a:cxnLst/>
              <a:rect l="l" t="t" r="r" b="b"/>
              <a:pathLst>
                <a:path w="365125" h="195579">
                  <a:moveTo>
                    <a:pt x="0" y="195096"/>
                  </a:moveTo>
                  <a:lnTo>
                    <a:pt x="365045" y="195096"/>
                  </a:lnTo>
                  <a:lnTo>
                    <a:pt x="365045" y="0"/>
                  </a:lnTo>
                  <a:lnTo>
                    <a:pt x="0" y="0"/>
                  </a:lnTo>
                  <a:lnTo>
                    <a:pt x="0" y="195096"/>
                  </a:lnTo>
                  <a:close/>
                </a:path>
              </a:pathLst>
            </a:custGeom>
            <a:ln w="23543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318756" y="4484647"/>
              <a:ext cx="73025" cy="1115060"/>
            </a:xfrm>
            <a:custGeom>
              <a:avLst/>
              <a:gdLst/>
              <a:ahLst/>
              <a:cxnLst/>
              <a:rect l="l" t="t" r="r" b="b"/>
              <a:pathLst>
                <a:path w="73025" h="1115060">
                  <a:moveTo>
                    <a:pt x="23293" y="1057653"/>
                  </a:moveTo>
                  <a:lnTo>
                    <a:pt x="0" y="1071519"/>
                  </a:lnTo>
                  <a:lnTo>
                    <a:pt x="72430" y="1114622"/>
                  </a:lnTo>
                  <a:lnTo>
                    <a:pt x="72430" y="1094137"/>
                  </a:lnTo>
                  <a:lnTo>
                    <a:pt x="49328" y="1080387"/>
                  </a:lnTo>
                  <a:lnTo>
                    <a:pt x="17267" y="1080387"/>
                  </a:lnTo>
                  <a:lnTo>
                    <a:pt x="17267" y="1062651"/>
                  </a:lnTo>
                  <a:lnTo>
                    <a:pt x="23293" y="1062651"/>
                  </a:lnTo>
                  <a:lnTo>
                    <a:pt x="23293" y="1057653"/>
                  </a:lnTo>
                  <a:close/>
                </a:path>
                <a:path w="73025" h="1115060">
                  <a:moveTo>
                    <a:pt x="23293" y="1062651"/>
                  </a:moveTo>
                  <a:lnTo>
                    <a:pt x="17267" y="1062651"/>
                  </a:lnTo>
                  <a:lnTo>
                    <a:pt x="17267" y="1080387"/>
                  </a:lnTo>
                  <a:lnTo>
                    <a:pt x="36736" y="1080387"/>
                  </a:lnTo>
                  <a:lnTo>
                    <a:pt x="37944" y="1079169"/>
                  </a:lnTo>
                  <a:lnTo>
                    <a:pt x="21555" y="1079169"/>
                  </a:lnTo>
                  <a:lnTo>
                    <a:pt x="21555" y="1063857"/>
                  </a:lnTo>
                  <a:lnTo>
                    <a:pt x="23293" y="1063857"/>
                  </a:lnTo>
                  <a:lnTo>
                    <a:pt x="23293" y="1062651"/>
                  </a:lnTo>
                  <a:close/>
                </a:path>
                <a:path w="73025" h="1115060">
                  <a:moveTo>
                    <a:pt x="40676" y="1075237"/>
                  </a:moveTo>
                  <a:lnTo>
                    <a:pt x="40676" y="1076414"/>
                  </a:lnTo>
                  <a:lnTo>
                    <a:pt x="36736" y="1080387"/>
                  </a:lnTo>
                  <a:lnTo>
                    <a:pt x="49328" y="1080387"/>
                  </a:lnTo>
                  <a:lnTo>
                    <a:pt x="40676" y="1075237"/>
                  </a:lnTo>
                  <a:close/>
                </a:path>
                <a:path w="73025" h="1115060">
                  <a:moveTo>
                    <a:pt x="21555" y="1063857"/>
                  </a:moveTo>
                  <a:lnTo>
                    <a:pt x="21555" y="1079169"/>
                  </a:lnTo>
                  <a:lnTo>
                    <a:pt x="34408" y="1071519"/>
                  </a:lnTo>
                  <a:lnTo>
                    <a:pt x="23293" y="1071519"/>
                  </a:lnTo>
                  <a:lnTo>
                    <a:pt x="23293" y="1064891"/>
                  </a:lnTo>
                  <a:lnTo>
                    <a:pt x="21555" y="1063857"/>
                  </a:lnTo>
                  <a:close/>
                </a:path>
                <a:path w="73025" h="1115060">
                  <a:moveTo>
                    <a:pt x="34418" y="1071513"/>
                  </a:moveTo>
                  <a:lnTo>
                    <a:pt x="21555" y="1079169"/>
                  </a:lnTo>
                  <a:lnTo>
                    <a:pt x="37944" y="1079169"/>
                  </a:lnTo>
                  <a:lnTo>
                    <a:pt x="40676" y="1076414"/>
                  </a:lnTo>
                  <a:lnTo>
                    <a:pt x="40676" y="1075237"/>
                  </a:lnTo>
                  <a:lnTo>
                    <a:pt x="34418" y="1071513"/>
                  </a:lnTo>
                  <a:close/>
                </a:path>
                <a:path w="73025" h="1115060">
                  <a:moveTo>
                    <a:pt x="40676" y="1067788"/>
                  </a:moveTo>
                  <a:lnTo>
                    <a:pt x="34418" y="1071513"/>
                  </a:lnTo>
                  <a:lnTo>
                    <a:pt x="40676" y="1075237"/>
                  </a:lnTo>
                  <a:lnTo>
                    <a:pt x="40676" y="1067788"/>
                  </a:lnTo>
                  <a:close/>
                </a:path>
                <a:path w="73025" h="1115060">
                  <a:moveTo>
                    <a:pt x="23293" y="1064891"/>
                  </a:moveTo>
                  <a:lnTo>
                    <a:pt x="23293" y="1071519"/>
                  </a:lnTo>
                  <a:lnTo>
                    <a:pt x="27395" y="1067333"/>
                  </a:lnTo>
                  <a:lnTo>
                    <a:pt x="23293" y="1064891"/>
                  </a:lnTo>
                  <a:close/>
                </a:path>
                <a:path w="73025" h="1115060">
                  <a:moveTo>
                    <a:pt x="27395" y="1067333"/>
                  </a:moveTo>
                  <a:lnTo>
                    <a:pt x="23293" y="1071519"/>
                  </a:lnTo>
                  <a:lnTo>
                    <a:pt x="34418" y="1071513"/>
                  </a:lnTo>
                  <a:lnTo>
                    <a:pt x="27395" y="1067333"/>
                  </a:lnTo>
                  <a:close/>
                </a:path>
                <a:path w="73025" h="1115060">
                  <a:moveTo>
                    <a:pt x="40676" y="1062651"/>
                  </a:moveTo>
                  <a:lnTo>
                    <a:pt x="31984" y="1062651"/>
                  </a:lnTo>
                  <a:lnTo>
                    <a:pt x="27395" y="1067333"/>
                  </a:lnTo>
                  <a:lnTo>
                    <a:pt x="34418" y="1071513"/>
                  </a:lnTo>
                  <a:lnTo>
                    <a:pt x="40676" y="1067788"/>
                  </a:lnTo>
                  <a:lnTo>
                    <a:pt x="40676" y="1062651"/>
                  </a:lnTo>
                  <a:close/>
                </a:path>
                <a:path w="73025" h="1115060">
                  <a:moveTo>
                    <a:pt x="72430" y="1028404"/>
                  </a:moveTo>
                  <a:lnTo>
                    <a:pt x="40676" y="1047306"/>
                  </a:lnTo>
                  <a:lnTo>
                    <a:pt x="40676" y="1067788"/>
                  </a:lnTo>
                  <a:lnTo>
                    <a:pt x="72430" y="1048889"/>
                  </a:lnTo>
                  <a:lnTo>
                    <a:pt x="72430" y="1028404"/>
                  </a:lnTo>
                  <a:close/>
                </a:path>
                <a:path w="73025" h="1115060">
                  <a:moveTo>
                    <a:pt x="40676" y="1047306"/>
                  </a:moveTo>
                  <a:lnTo>
                    <a:pt x="23293" y="1057653"/>
                  </a:lnTo>
                  <a:lnTo>
                    <a:pt x="23293" y="1064891"/>
                  </a:lnTo>
                  <a:lnTo>
                    <a:pt x="27395" y="1067333"/>
                  </a:lnTo>
                  <a:lnTo>
                    <a:pt x="31984" y="1062651"/>
                  </a:lnTo>
                  <a:lnTo>
                    <a:pt x="40676" y="1062651"/>
                  </a:lnTo>
                  <a:lnTo>
                    <a:pt x="40676" y="1047306"/>
                  </a:lnTo>
                  <a:close/>
                </a:path>
                <a:path w="73025" h="1115060">
                  <a:moveTo>
                    <a:pt x="23293" y="1063857"/>
                  </a:moveTo>
                  <a:lnTo>
                    <a:pt x="21555" y="1063857"/>
                  </a:lnTo>
                  <a:lnTo>
                    <a:pt x="23293" y="1064891"/>
                  </a:lnTo>
                  <a:lnTo>
                    <a:pt x="23293" y="1063857"/>
                  </a:lnTo>
                  <a:close/>
                </a:path>
                <a:path w="73025" h="1115060">
                  <a:moveTo>
                    <a:pt x="23293" y="8868"/>
                  </a:moveTo>
                  <a:lnTo>
                    <a:pt x="23293" y="1057653"/>
                  </a:lnTo>
                  <a:lnTo>
                    <a:pt x="40676" y="1047306"/>
                  </a:lnTo>
                  <a:lnTo>
                    <a:pt x="40676" y="17736"/>
                  </a:lnTo>
                  <a:lnTo>
                    <a:pt x="31984" y="17736"/>
                  </a:lnTo>
                  <a:lnTo>
                    <a:pt x="23293" y="8868"/>
                  </a:lnTo>
                  <a:close/>
                </a:path>
                <a:path w="73025" h="1115060">
                  <a:moveTo>
                    <a:pt x="36736" y="0"/>
                  </a:moveTo>
                  <a:lnTo>
                    <a:pt x="8807" y="0"/>
                  </a:lnTo>
                  <a:lnTo>
                    <a:pt x="8807" y="17736"/>
                  </a:lnTo>
                  <a:lnTo>
                    <a:pt x="23293" y="17736"/>
                  </a:lnTo>
                  <a:lnTo>
                    <a:pt x="23293" y="8868"/>
                  </a:lnTo>
                  <a:lnTo>
                    <a:pt x="40676" y="8868"/>
                  </a:lnTo>
                  <a:lnTo>
                    <a:pt x="40676" y="3901"/>
                  </a:lnTo>
                  <a:lnTo>
                    <a:pt x="36736" y="0"/>
                  </a:lnTo>
                  <a:close/>
                </a:path>
                <a:path w="73025" h="1115060">
                  <a:moveTo>
                    <a:pt x="40676" y="8868"/>
                  </a:moveTo>
                  <a:lnTo>
                    <a:pt x="23293" y="8868"/>
                  </a:lnTo>
                  <a:lnTo>
                    <a:pt x="31984" y="17736"/>
                  </a:lnTo>
                  <a:lnTo>
                    <a:pt x="40676" y="17736"/>
                  </a:lnTo>
                  <a:lnTo>
                    <a:pt x="40676" y="8868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30814" y="2746512"/>
              <a:ext cx="382905" cy="313690"/>
            </a:xfrm>
            <a:custGeom>
              <a:avLst/>
              <a:gdLst/>
              <a:ahLst/>
              <a:cxnLst/>
              <a:rect l="l" t="t" r="r" b="b"/>
              <a:pathLst>
                <a:path w="382904" h="313689">
                  <a:moveTo>
                    <a:pt x="0" y="156668"/>
                  </a:moveTo>
                  <a:lnTo>
                    <a:pt x="191214" y="0"/>
                  </a:lnTo>
                  <a:lnTo>
                    <a:pt x="382428" y="156668"/>
                  </a:lnTo>
                  <a:lnTo>
                    <a:pt x="191214" y="313337"/>
                  </a:lnTo>
                  <a:lnTo>
                    <a:pt x="0" y="156668"/>
                  </a:lnTo>
                  <a:close/>
                </a:path>
              </a:pathLst>
            </a:custGeom>
            <a:ln w="2345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191868" y="2362123"/>
              <a:ext cx="2377440" cy="1304290"/>
            </a:xfrm>
            <a:custGeom>
              <a:avLst/>
              <a:gdLst/>
              <a:ahLst/>
              <a:cxnLst/>
              <a:rect l="l" t="t" r="r" b="b"/>
              <a:pathLst>
                <a:path w="2377440" h="1304289">
                  <a:moveTo>
                    <a:pt x="2137549" y="533615"/>
                  </a:moveTo>
                  <a:lnTo>
                    <a:pt x="52971" y="533615"/>
                  </a:lnTo>
                  <a:lnTo>
                    <a:pt x="52971" y="33629"/>
                  </a:lnTo>
                  <a:lnTo>
                    <a:pt x="84366" y="88557"/>
                  </a:lnTo>
                  <a:lnTo>
                    <a:pt x="87845" y="89496"/>
                  </a:lnTo>
                  <a:lnTo>
                    <a:pt x="93408" y="86194"/>
                  </a:lnTo>
                  <a:lnTo>
                    <a:pt x="94335" y="82524"/>
                  </a:lnTo>
                  <a:lnTo>
                    <a:pt x="53924" y="11823"/>
                  </a:lnTo>
                  <a:lnTo>
                    <a:pt x="47167" y="0"/>
                  </a:lnTo>
                  <a:lnTo>
                    <a:pt x="0" y="82524"/>
                  </a:lnTo>
                  <a:lnTo>
                    <a:pt x="927" y="86194"/>
                  </a:lnTo>
                  <a:lnTo>
                    <a:pt x="6489" y="89496"/>
                  </a:lnTo>
                  <a:lnTo>
                    <a:pt x="9969" y="88557"/>
                  </a:lnTo>
                  <a:lnTo>
                    <a:pt x="41376" y="33629"/>
                  </a:lnTo>
                  <a:lnTo>
                    <a:pt x="41376" y="542836"/>
                  </a:lnTo>
                  <a:lnTo>
                    <a:pt x="43929" y="545439"/>
                  </a:lnTo>
                  <a:lnTo>
                    <a:pt x="2137549" y="545439"/>
                  </a:lnTo>
                  <a:lnTo>
                    <a:pt x="2137549" y="539521"/>
                  </a:lnTo>
                  <a:lnTo>
                    <a:pt x="2137549" y="533615"/>
                  </a:lnTo>
                  <a:close/>
                </a:path>
                <a:path w="2377440" h="1304289">
                  <a:moveTo>
                    <a:pt x="2377325" y="1221181"/>
                  </a:moveTo>
                  <a:lnTo>
                    <a:pt x="2376398" y="1217523"/>
                  </a:lnTo>
                  <a:lnTo>
                    <a:pt x="2373617" y="1215859"/>
                  </a:lnTo>
                  <a:lnTo>
                    <a:pt x="2370836" y="1214323"/>
                  </a:lnTo>
                  <a:lnTo>
                    <a:pt x="2367356" y="1215275"/>
                  </a:lnTo>
                  <a:lnTo>
                    <a:pt x="2365730" y="1217993"/>
                  </a:lnTo>
                  <a:lnTo>
                    <a:pt x="2335949" y="1270088"/>
                  </a:lnTo>
                  <a:lnTo>
                    <a:pt x="2335949" y="1006576"/>
                  </a:lnTo>
                  <a:lnTo>
                    <a:pt x="2335949" y="1005509"/>
                  </a:lnTo>
                  <a:lnTo>
                    <a:pt x="2337460" y="1003973"/>
                  </a:lnTo>
                  <a:lnTo>
                    <a:pt x="2337460" y="994752"/>
                  </a:lnTo>
                  <a:lnTo>
                    <a:pt x="2337460" y="697738"/>
                  </a:lnTo>
                  <a:lnTo>
                    <a:pt x="2325865" y="697738"/>
                  </a:lnTo>
                  <a:lnTo>
                    <a:pt x="2325865" y="995870"/>
                  </a:lnTo>
                  <a:lnTo>
                    <a:pt x="2324366" y="997470"/>
                  </a:lnTo>
                  <a:lnTo>
                    <a:pt x="2324366" y="1270088"/>
                  </a:lnTo>
                  <a:lnTo>
                    <a:pt x="2294572" y="1217993"/>
                  </a:lnTo>
                  <a:lnTo>
                    <a:pt x="2292959" y="1215275"/>
                  </a:lnTo>
                  <a:lnTo>
                    <a:pt x="2289479" y="1214323"/>
                  </a:lnTo>
                  <a:lnTo>
                    <a:pt x="2286698" y="1215859"/>
                  </a:lnTo>
                  <a:lnTo>
                    <a:pt x="2283917" y="1217523"/>
                  </a:lnTo>
                  <a:lnTo>
                    <a:pt x="2282990" y="1221181"/>
                  </a:lnTo>
                  <a:lnTo>
                    <a:pt x="2330158" y="1303718"/>
                  </a:lnTo>
                  <a:lnTo>
                    <a:pt x="2336850" y="1292009"/>
                  </a:lnTo>
                  <a:lnTo>
                    <a:pt x="2377325" y="122118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18859" y="4336847"/>
              <a:ext cx="3308985" cy="1838960"/>
            </a:xfrm>
            <a:custGeom>
              <a:avLst/>
              <a:gdLst/>
              <a:ahLst/>
              <a:cxnLst/>
              <a:rect l="l" t="t" r="r" b="b"/>
              <a:pathLst>
                <a:path w="3308984" h="1838960">
                  <a:moveTo>
                    <a:pt x="2931953" y="1318346"/>
                  </a:moveTo>
                  <a:lnTo>
                    <a:pt x="3296999" y="1318346"/>
                  </a:lnTo>
                  <a:lnTo>
                    <a:pt x="3296999" y="1123249"/>
                  </a:lnTo>
                  <a:lnTo>
                    <a:pt x="2931953" y="1123249"/>
                  </a:lnTo>
                  <a:lnTo>
                    <a:pt x="2931953" y="1318346"/>
                  </a:lnTo>
                  <a:close/>
                </a:path>
                <a:path w="3308984" h="1838960">
                  <a:moveTo>
                    <a:pt x="74631" y="1708539"/>
                  </a:moveTo>
                  <a:lnTo>
                    <a:pt x="388918" y="1708539"/>
                  </a:lnTo>
                  <a:lnTo>
                    <a:pt x="417984" y="1713649"/>
                  </a:lnTo>
                  <a:lnTo>
                    <a:pt x="441705" y="1727585"/>
                  </a:lnTo>
                  <a:lnTo>
                    <a:pt x="457690" y="1748256"/>
                  </a:lnTo>
                  <a:lnTo>
                    <a:pt x="463550" y="1773571"/>
                  </a:lnTo>
                  <a:lnTo>
                    <a:pt x="457690" y="1798882"/>
                  </a:lnTo>
                  <a:lnTo>
                    <a:pt x="441705" y="1819554"/>
                  </a:lnTo>
                  <a:lnTo>
                    <a:pt x="417984" y="1833492"/>
                  </a:lnTo>
                  <a:lnTo>
                    <a:pt x="388918" y="1838604"/>
                  </a:lnTo>
                  <a:lnTo>
                    <a:pt x="74631" y="1838604"/>
                  </a:lnTo>
                  <a:lnTo>
                    <a:pt x="45565" y="1833492"/>
                  </a:lnTo>
                  <a:lnTo>
                    <a:pt x="21844" y="1819554"/>
                  </a:lnTo>
                  <a:lnTo>
                    <a:pt x="5859" y="1798882"/>
                  </a:lnTo>
                  <a:lnTo>
                    <a:pt x="0" y="1773571"/>
                  </a:lnTo>
                  <a:lnTo>
                    <a:pt x="5859" y="1748256"/>
                  </a:lnTo>
                  <a:lnTo>
                    <a:pt x="21844" y="1727585"/>
                  </a:lnTo>
                  <a:lnTo>
                    <a:pt x="45565" y="1713649"/>
                  </a:lnTo>
                  <a:lnTo>
                    <a:pt x="74631" y="1708539"/>
                  </a:lnTo>
                  <a:close/>
                </a:path>
                <a:path w="3308984" h="1838960">
                  <a:moveTo>
                    <a:pt x="2926159" y="156668"/>
                  </a:moveTo>
                  <a:lnTo>
                    <a:pt x="3117373" y="0"/>
                  </a:lnTo>
                  <a:lnTo>
                    <a:pt x="3308588" y="156668"/>
                  </a:lnTo>
                  <a:lnTo>
                    <a:pt x="3117373" y="313337"/>
                  </a:lnTo>
                  <a:lnTo>
                    <a:pt x="2926159" y="156668"/>
                  </a:lnTo>
                  <a:close/>
                </a:path>
              </a:pathLst>
            </a:custGeom>
            <a:ln w="23412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80285" y="3757472"/>
              <a:ext cx="3000375" cy="2402840"/>
            </a:xfrm>
            <a:custGeom>
              <a:avLst/>
              <a:gdLst/>
              <a:ahLst/>
              <a:cxnLst/>
              <a:rect l="l" t="t" r="r" b="b"/>
              <a:pathLst>
                <a:path w="3000375" h="2402840">
                  <a:moveTo>
                    <a:pt x="2766237" y="727176"/>
                  </a:moveTo>
                  <a:lnTo>
                    <a:pt x="43916" y="727176"/>
                  </a:lnTo>
                  <a:lnTo>
                    <a:pt x="41376" y="729780"/>
                  </a:lnTo>
                  <a:lnTo>
                    <a:pt x="41376" y="1052766"/>
                  </a:lnTo>
                  <a:lnTo>
                    <a:pt x="9969" y="997839"/>
                  </a:lnTo>
                  <a:lnTo>
                    <a:pt x="6489" y="996886"/>
                  </a:lnTo>
                  <a:lnTo>
                    <a:pt x="927" y="1000201"/>
                  </a:lnTo>
                  <a:lnTo>
                    <a:pt x="0" y="1003744"/>
                  </a:lnTo>
                  <a:lnTo>
                    <a:pt x="47167" y="1086281"/>
                  </a:lnTo>
                  <a:lnTo>
                    <a:pt x="53860" y="1074572"/>
                  </a:lnTo>
                  <a:lnTo>
                    <a:pt x="94335" y="1003744"/>
                  </a:lnTo>
                  <a:lnTo>
                    <a:pt x="93408" y="1000201"/>
                  </a:lnTo>
                  <a:lnTo>
                    <a:pt x="87845" y="996886"/>
                  </a:lnTo>
                  <a:lnTo>
                    <a:pt x="84366" y="997839"/>
                  </a:lnTo>
                  <a:lnTo>
                    <a:pt x="52959" y="1052766"/>
                  </a:lnTo>
                  <a:lnTo>
                    <a:pt x="52959" y="739000"/>
                  </a:lnTo>
                  <a:lnTo>
                    <a:pt x="2766237" y="739000"/>
                  </a:lnTo>
                  <a:lnTo>
                    <a:pt x="2766237" y="733094"/>
                  </a:lnTo>
                  <a:lnTo>
                    <a:pt x="2766237" y="727176"/>
                  </a:lnTo>
                  <a:close/>
                </a:path>
                <a:path w="3000375" h="2402840">
                  <a:moveTo>
                    <a:pt x="2960116" y="1897722"/>
                  </a:moveTo>
                  <a:lnTo>
                    <a:pt x="2948521" y="1897722"/>
                  </a:lnTo>
                  <a:lnTo>
                    <a:pt x="2948521" y="2348522"/>
                  </a:lnTo>
                  <a:lnTo>
                    <a:pt x="335000" y="2348522"/>
                  </a:lnTo>
                  <a:lnTo>
                    <a:pt x="388797" y="2316492"/>
                  </a:lnTo>
                  <a:lnTo>
                    <a:pt x="389724" y="2312886"/>
                  </a:lnTo>
                  <a:lnTo>
                    <a:pt x="386486" y="2307234"/>
                  </a:lnTo>
                  <a:lnTo>
                    <a:pt x="383006" y="2306294"/>
                  </a:lnTo>
                  <a:lnTo>
                    <a:pt x="302120" y="2354427"/>
                  </a:lnTo>
                  <a:lnTo>
                    <a:pt x="383006" y="2402560"/>
                  </a:lnTo>
                  <a:lnTo>
                    <a:pt x="386486" y="2401608"/>
                  </a:lnTo>
                  <a:lnTo>
                    <a:pt x="389724" y="2395969"/>
                  </a:lnTo>
                  <a:lnTo>
                    <a:pt x="388797" y="2392349"/>
                  </a:lnTo>
                  <a:lnTo>
                    <a:pt x="335013" y="2360345"/>
                  </a:lnTo>
                  <a:lnTo>
                    <a:pt x="2957449" y="2360345"/>
                  </a:lnTo>
                  <a:lnTo>
                    <a:pt x="2960116" y="2357691"/>
                  </a:lnTo>
                  <a:lnTo>
                    <a:pt x="2960116" y="2354427"/>
                  </a:lnTo>
                  <a:lnTo>
                    <a:pt x="2960116" y="2348522"/>
                  </a:lnTo>
                  <a:lnTo>
                    <a:pt x="2960116" y="1897722"/>
                  </a:lnTo>
                  <a:close/>
                </a:path>
                <a:path w="3000375" h="2402840">
                  <a:moveTo>
                    <a:pt x="3000324" y="499808"/>
                  </a:moveTo>
                  <a:lnTo>
                    <a:pt x="2999397" y="496138"/>
                  </a:lnTo>
                  <a:lnTo>
                    <a:pt x="2996615" y="494487"/>
                  </a:lnTo>
                  <a:lnTo>
                    <a:pt x="2993834" y="492950"/>
                  </a:lnTo>
                  <a:lnTo>
                    <a:pt x="2990354" y="493890"/>
                  </a:lnTo>
                  <a:lnTo>
                    <a:pt x="2988741" y="496608"/>
                  </a:lnTo>
                  <a:lnTo>
                    <a:pt x="2958960" y="548703"/>
                  </a:lnTo>
                  <a:lnTo>
                    <a:pt x="2958960" y="11823"/>
                  </a:lnTo>
                  <a:lnTo>
                    <a:pt x="2958960" y="5918"/>
                  </a:lnTo>
                  <a:lnTo>
                    <a:pt x="2958960" y="2603"/>
                  </a:lnTo>
                  <a:lnTo>
                    <a:pt x="2956293" y="0"/>
                  </a:lnTo>
                  <a:lnTo>
                    <a:pt x="2521369" y="0"/>
                  </a:lnTo>
                  <a:lnTo>
                    <a:pt x="2521369" y="11823"/>
                  </a:lnTo>
                  <a:lnTo>
                    <a:pt x="2947365" y="11823"/>
                  </a:lnTo>
                  <a:lnTo>
                    <a:pt x="2947365" y="548703"/>
                  </a:lnTo>
                  <a:lnTo>
                    <a:pt x="2917583" y="496608"/>
                  </a:lnTo>
                  <a:lnTo>
                    <a:pt x="2915958" y="493890"/>
                  </a:lnTo>
                  <a:lnTo>
                    <a:pt x="2912364" y="492950"/>
                  </a:lnTo>
                  <a:lnTo>
                    <a:pt x="2909697" y="494487"/>
                  </a:lnTo>
                  <a:lnTo>
                    <a:pt x="2906915" y="496138"/>
                  </a:lnTo>
                  <a:lnTo>
                    <a:pt x="2905988" y="499808"/>
                  </a:lnTo>
                  <a:lnTo>
                    <a:pt x="2953156" y="582333"/>
                  </a:lnTo>
                  <a:lnTo>
                    <a:pt x="2959849" y="570636"/>
                  </a:lnTo>
                  <a:lnTo>
                    <a:pt x="3000324" y="499808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42036" y="4845281"/>
              <a:ext cx="365125" cy="195580"/>
            </a:xfrm>
            <a:custGeom>
              <a:avLst/>
              <a:gdLst/>
              <a:ahLst/>
              <a:cxnLst/>
              <a:rect l="l" t="t" r="r" b="b"/>
              <a:pathLst>
                <a:path w="365125" h="195579">
                  <a:moveTo>
                    <a:pt x="0" y="195096"/>
                  </a:moveTo>
                  <a:lnTo>
                    <a:pt x="365045" y="195096"/>
                  </a:lnTo>
                  <a:lnTo>
                    <a:pt x="365045" y="0"/>
                  </a:lnTo>
                  <a:lnTo>
                    <a:pt x="0" y="0"/>
                  </a:lnTo>
                  <a:lnTo>
                    <a:pt x="0" y="195096"/>
                  </a:lnTo>
                  <a:close/>
                </a:path>
              </a:pathLst>
            </a:custGeom>
            <a:ln w="23543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407082" y="4650066"/>
              <a:ext cx="2773680" cy="302260"/>
            </a:xfrm>
            <a:custGeom>
              <a:avLst/>
              <a:gdLst/>
              <a:ahLst/>
              <a:cxnLst/>
              <a:rect l="l" t="t" r="r" b="b"/>
              <a:pathLst>
                <a:path w="2773679" h="302260">
                  <a:moveTo>
                    <a:pt x="2720575" y="289807"/>
                  </a:moveTo>
                  <a:lnTo>
                    <a:pt x="0" y="289807"/>
                  </a:lnTo>
                  <a:lnTo>
                    <a:pt x="0" y="301631"/>
                  </a:lnTo>
                  <a:lnTo>
                    <a:pt x="2729498" y="301631"/>
                  </a:lnTo>
                  <a:lnTo>
                    <a:pt x="2732163" y="298911"/>
                  </a:lnTo>
                  <a:lnTo>
                    <a:pt x="2732163" y="295719"/>
                  </a:lnTo>
                  <a:lnTo>
                    <a:pt x="2720575" y="295719"/>
                  </a:lnTo>
                  <a:lnTo>
                    <a:pt x="2720575" y="289807"/>
                  </a:lnTo>
                  <a:close/>
                </a:path>
                <a:path w="2773679" h="302260">
                  <a:moveTo>
                    <a:pt x="2726369" y="23496"/>
                  </a:moveTo>
                  <a:lnTo>
                    <a:pt x="2720575" y="33630"/>
                  </a:lnTo>
                  <a:lnTo>
                    <a:pt x="2720575" y="295719"/>
                  </a:lnTo>
                  <a:lnTo>
                    <a:pt x="2726369" y="289807"/>
                  </a:lnTo>
                  <a:lnTo>
                    <a:pt x="2732163" y="289807"/>
                  </a:lnTo>
                  <a:lnTo>
                    <a:pt x="2732163" y="33630"/>
                  </a:lnTo>
                  <a:lnTo>
                    <a:pt x="2726369" y="23496"/>
                  </a:lnTo>
                  <a:close/>
                </a:path>
                <a:path w="2773679" h="302260">
                  <a:moveTo>
                    <a:pt x="2732163" y="289807"/>
                  </a:moveTo>
                  <a:lnTo>
                    <a:pt x="2726369" y="289807"/>
                  </a:lnTo>
                  <a:lnTo>
                    <a:pt x="2720575" y="295719"/>
                  </a:lnTo>
                  <a:lnTo>
                    <a:pt x="2732163" y="295719"/>
                  </a:lnTo>
                  <a:lnTo>
                    <a:pt x="2732163" y="289807"/>
                  </a:lnTo>
                  <a:close/>
                </a:path>
                <a:path w="2773679" h="302260">
                  <a:moveTo>
                    <a:pt x="2726369" y="0"/>
                  </a:moveTo>
                  <a:lnTo>
                    <a:pt x="2679203" y="82531"/>
                  </a:lnTo>
                  <a:lnTo>
                    <a:pt x="2680130" y="86197"/>
                  </a:lnTo>
                  <a:lnTo>
                    <a:pt x="2682911" y="87852"/>
                  </a:lnTo>
                  <a:lnTo>
                    <a:pt x="2685577" y="89508"/>
                  </a:lnTo>
                  <a:lnTo>
                    <a:pt x="2689169" y="88562"/>
                  </a:lnTo>
                  <a:lnTo>
                    <a:pt x="2720575" y="33630"/>
                  </a:lnTo>
                  <a:lnTo>
                    <a:pt x="2720575" y="11824"/>
                  </a:lnTo>
                  <a:lnTo>
                    <a:pt x="2733126" y="11824"/>
                  </a:lnTo>
                  <a:lnTo>
                    <a:pt x="2726369" y="0"/>
                  </a:lnTo>
                  <a:close/>
                </a:path>
                <a:path w="2773679" h="302260">
                  <a:moveTo>
                    <a:pt x="2733126" y="11824"/>
                  </a:moveTo>
                  <a:lnTo>
                    <a:pt x="2732163" y="11824"/>
                  </a:lnTo>
                  <a:lnTo>
                    <a:pt x="2732163" y="33630"/>
                  </a:lnTo>
                  <a:lnTo>
                    <a:pt x="2763569" y="88562"/>
                  </a:lnTo>
                  <a:lnTo>
                    <a:pt x="2767045" y="89508"/>
                  </a:lnTo>
                  <a:lnTo>
                    <a:pt x="2772608" y="86197"/>
                  </a:lnTo>
                  <a:lnTo>
                    <a:pt x="2773535" y="82531"/>
                  </a:lnTo>
                  <a:lnTo>
                    <a:pt x="2733126" y="11824"/>
                  </a:lnTo>
                  <a:close/>
                </a:path>
                <a:path w="2773679" h="302260">
                  <a:moveTo>
                    <a:pt x="2732163" y="11824"/>
                  </a:moveTo>
                  <a:lnTo>
                    <a:pt x="2720575" y="11824"/>
                  </a:lnTo>
                  <a:lnTo>
                    <a:pt x="2720575" y="33630"/>
                  </a:lnTo>
                  <a:lnTo>
                    <a:pt x="2726369" y="23496"/>
                  </a:lnTo>
                  <a:lnTo>
                    <a:pt x="2721386" y="14780"/>
                  </a:lnTo>
                  <a:lnTo>
                    <a:pt x="2732163" y="14780"/>
                  </a:lnTo>
                  <a:lnTo>
                    <a:pt x="2732163" y="11824"/>
                  </a:lnTo>
                  <a:close/>
                </a:path>
                <a:path w="2773679" h="302260">
                  <a:moveTo>
                    <a:pt x="2732163" y="14780"/>
                  </a:moveTo>
                  <a:lnTo>
                    <a:pt x="2731352" y="14780"/>
                  </a:lnTo>
                  <a:lnTo>
                    <a:pt x="2726369" y="23496"/>
                  </a:lnTo>
                  <a:lnTo>
                    <a:pt x="2732163" y="33630"/>
                  </a:lnTo>
                  <a:lnTo>
                    <a:pt x="2732163" y="14780"/>
                  </a:lnTo>
                  <a:close/>
                </a:path>
                <a:path w="2773679" h="302260">
                  <a:moveTo>
                    <a:pt x="2731352" y="14780"/>
                  </a:moveTo>
                  <a:lnTo>
                    <a:pt x="2721386" y="14780"/>
                  </a:lnTo>
                  <a:lnTo>
                    <a:pt x="2726369" y="23496"/>
                  </a:lnTo>
                  <a:lnTo>
                    <a:pt x="2731352" y="1478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14680" y="2611120"/>
            <a:ext cx="311213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93875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PENGAJUAN ORGANISASI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MAHASISWA</a:t>
            </a:r>
            <a:r>
              <a:rPr sz="1800" b="1" spc="-6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UNIVERSITAS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spc="-60" dirty="0">
                <a:solidFill>
                  <a:srgbClr val="6A391F"/>
                </a:solidFill>
                <a:latin typeface="Trebuchet MS"/>
                <a:cs typeface="Trebuchet MS"/>
              </a:rPr>
              <a:t>(UNIT</a:t>
            </a:r>
            <a:r>
              <a:rPr sz="1800" b="1" spc="-7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KEGIATAN</a:t>
            </a:r>
            <a:r>
              <a:rPr sz="1800" b="1" spc="-70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MAHASISWA)</a:t>
            </a:r>
            <a:endParaRPr sz="1800">
              <a:latin typeface="Trebuchet MS"/>
              <a:cs typeface="Trebuchet MS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387019"/>
              </p:ext>
            </p:extLst>
          </p:nvPr>
        </p:nvGraphicFramePr>
        <p:xfrm>
          <a:off x="4713168" y="304845"/>
          <a:ext cx="6671306" cy="61854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7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5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5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5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45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dirty="0">
                          <a:latin typeface="Calibri"/>
                          <a:cs typeface="Calibri"/>
                        </a:rPr>
                        <a:t>PENGAJUAN</a:t>
                      </a:r>
                      <a:r>
                        <a:rPr sz="1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ORGANISASI</a:t>
                      </a:r>
                      <a:r>
                        <a:rPr sz="10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MAHASISWA</a:t>
                      </a:r>
                      <a:r>
                        <a:rPr sz="10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TINGKAT</a:t>
                      </a:r>
                      <a:r>
                        <a:rPr sz="10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UNIVERSITAS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D3D3D3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3D3D3"/>
                      </a:solidFill>
                      <a:prstDash val="solid"/>
                    </a:lnL>
                    <a:lnR w="6350">
                      <a:solidFill>
                        <a:srgbClr val="D3D3D3"/>
                      </a:solidFill>
                      <a:prstDash val="solid"/>
                    </a:lnR>
                    <a:lnT w="6350">
                      <a:solidFill>
                        <a:srgbClr val="D3D3D3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Pelaksana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91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No.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Kegiatan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035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100" spc="-55" dirty="0">
                          <a:latin typeface="Arial MT"/>
                          <a:cs typeface="Arial MT"/>
                        </a:rPr>
                        <a:t>Mahasiswa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34315" marR="132715" indent="-92710">
                        <a:lnSpc>
                          <a:spcPct val="109500"/>
                        </a:lnSpc>
                        <a:spcBef>
                          <a:spcPts val="635"/>
                        </a:spcBef>
                      </a:pPr>
                      <a:r>
                        <a:rPr sz="1100" spc="-114" dirty="0">
                          <a:latin typeface="Arial MT"/>
                          <a:cs typeface="Arial MT"/>
                        </a:rPr>
                        <a:t>Program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Studi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11454" marR="98425" indent="-104775" algn="ctr">
                        <a:lnSpc>
                          <a:spcPct val="150000"/>
                        </a:lnSpc>
                        <a:spcBef>
                          <a:spcPts val="635"/>
                        </a:spcBef>
                      </a:pPr>
                      <a:r>
                        <a:rPr sz="1100" spc="-114" dirty="0" err="1">
                          <a:latin typeface="Arial MT"/>
                          <a:cs typeface="Arial MT"/>
                        </a:rPr>
                        <a:t>Dekan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9370" indent="92710">
                        <a:lnSpc>
                          <a:spcPct val="109500"/>
                        </a:lnSpc>
                        <a:spcBef>
                          <a:spcPts val="635"/>
                        </a:spcBef>
                      </a:pPr>
                      <a:r>
                        <a:rPr lang="en-ID" sz="1100" spc="-10" dirty="0">
                          <a:latin typeface="Arial MT"/>
                          <a:cs typeface="Arial MT"/>
                        </a:rPr>
                        <a:t>Wakil     </a:t>
                      </a:r>
                      <a:r>
                        <a:rPr lang="en-ID" sz="1100" spc="-110" dirty="0" err="1">
                          <a:latin typeface="Arial MT"/>
                          <a:cs typeface="Arial MT"/>
                        </a:rPr>
                        <a:t>Rektor</a:t>
                      </a:r>
                      <a:r>
                        <a:rPr lang="en-ID"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lang="en-ID" sz="1100" spc="-105" dirty="0">
                          <a:latin typeface="Arial MT"/>
                          <a:cs typeface="Arial MT"/>
                        </a:rPr>
                        <a:t>III</a:t>
                      </a:r>
                      <a:endParaRPr lang="en-ID" sz="1100" dirty="0">
                        <a:latin typeface="Arial MT"/>
                        <a:cs typeface="Arial MT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39370" indent="92710">
                        <a:lnSpc>
                          <a:spcPct val="109500"/>
                        </a:lnSpc>
                        <a:spcBef>
                          <a:spcPts val="635"/>
                        </a:spcBef>
                      </a:pPr>
                      <a:r>
                        <a:rPr sz="1100" spc="-10" dirty="0">
                          <a:latin typeface="Arial MT"/>
                          <a:cs typeface="Arial MT"/>
                        </a:rPr>
                        <a:t>Wakil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III/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1.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28575">
                      <a:solidFill>
                        <a:srgbClr val="008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marR="16510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100" spc="-130" dirty="0">
                          <a:latin typeface="Arial MT"/>
                          <a:cs typeface="Arial MT"/>
                        </a:rPr>
                        <a:t>Membentuk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komunitas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minimal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15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0" dirty="0">
                          <a:latin typeface="Arial MT"/>
                          <a:cs typeface="Arial MT"/>
                        </a:rPr>
                        <a:t>orang,</a:t>
                      </a:r>
                      <a:r>
                        <a:rPr sz="11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telah </a:t>
                      </a:r>
                      <a:r>
                        <a:rPr sz="1100" spc="-90" dirty="0">
                          <a:latin typeface="Arial MT"/>
                          <a:cs typeface="Arial MT"/>
                        </a:rPr>
                        <a:t>aktif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menjalankan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aktifitas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minimal</a:t>
                      </a:r>
                      <a:r>
                        <a:rPr sz="11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tahun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sesuai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bidang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1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85" dirty="0">
                          <a:latin typeface="Arial MT"/>
                          <a:cs typeface="Arial MT"/>
                        </a:rPr>
                        <a:t>kegemaran)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130" dirty="0">
                          <a:latin typeface="Arial MT"/>
                          <a:cs typeface="Arial MT"/>
                        </a:rPr>
                        <a:t>Membuat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pengajuan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(minat,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  <a:p>
                      <a:pPr marL="19685" marR="314960">
                        <a:lnSpc>
                          <a:spcPts val="1440"/>
                        </a:lnSpc>
                        <a:spcBef>
                          <a:spcPts val="75"/>
                        </a:spcBef>
                      </a:pPr>
                      <a:r>
                        <a:rPr sz="1100" spc="-11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1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75" dirty="0">
                          <a:latin typeface="Arial MT"/>
                          <a:cs typeface="Arial MT"/>
                        </a:rPr>
                        <a:t>diverifikasi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oganisasi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Misi,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dll)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2.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8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130" dirty="0">
                          <a:latin typeface="Arial MT"/>
                          <a:cs typeface="Arial MT"/>
                        </a:rPr>
                        <a:t>Membaca,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30" dirty="0">
                          <a:latin typeface="Arial MT"/>
                          <a:cs typeface="Arial MT"/>
                        </a:rPr>
                        <a:t>menelaah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kelengkapan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administratif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  <a:p>
                      <a:pPr marL="19685" marR="178435">
                        <a:lnSpc>
                          <a:spcPct val="109400"/>
                        </a:lnSpc>
                      </a:pPr>
                      <a:r>
                        <a:rPr sz="1100" spc="-105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3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60" dirty="0">
                          <a:latin typeface="Arial MT"/>
                          <a:cs typeface="Arial MT"/>
                        </a:rPr>
                        <a:t>atau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diverifikasi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kelengkapan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oganisasi</a:t>
                      </a:r>
                      <a:r>
                        <a:rPr sz="11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Misi,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dll)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Belum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lengkap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022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7640">
                        <a:lnSpc>
                          <a:spcPts val="730"/>
                        </a:lnSpc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lengkap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3.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8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130" dirty="0">
                          <a:latin typeface="Arial MT"/>
                          <a:cs typeface="Arial MT"/>
                        </a:rPr>
                        <a:t>Menyampaikan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ke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pimpinan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universitas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untuk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  <a:p>
                      <a:pPr marL="19685" marR="178435">
                        <a:lnSpc>
                          <a:spcPct val="109400"/>
                        </a:lnSpc>
                      </a:pPr>
                      <a:r>
                        <a:rPr sz="1100" spc="-110" dirty="0">
                          <a:latin typeface="Arial MT"/>
                          <a:cs typeface="Arial MT"/>
                        </a:rPr>
                        <a:t>dilakukan</a:t>
                      </a:r>
                      <a:r>
                        <a:rPr sz="11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30" dirty="0">
                          <a:latin typeface="Arial MT"/>
                          <a:cs typeface="Arial MT"/>
                        </a:rPr>
                        <a:t>pembahasan</a:t>
                      </a:r>
                      <a:r>
                        <a:rPr sz="11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lebih</a:t>
                      </a:r>
                      <a:r>
                        <a:rPr sz="11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75" dirty="0">
                          <a:latin typeface="Arial MT"/>
                          <a:cs typeface="Arial MT"/>
                        </a:rPr>
                        <a:t>lanjut</a:t>
                      </a:r>
                      <a:r>
                        <a:rPr sz="1100" spc="1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pengajuan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30" dirty="0">
                          <a:latin typeface="Arial MT"/>
                          <a:cs typeface="Arial MT"/>
                        </a:rPr>
                        <a:t>yang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diajukan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bakat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60" dirty="0">
                          <a:latin typeface="Arial MT"/>
                          <a:cs typeface="Arial MT"/>
                        </a:rPr>
                        <a:t>atau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untuk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diverifikasi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kelengkapan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oganisasi</a:t>
                      </a:r>
                      <a:r>
                        <a:rPr sz="11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0" dirty="0">
                          <a:latin typeface="Arial MT"/>
                          <a:cs typeface="Arial MT"/>
                        </a:rPr>
                        <a:t>(Visi,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Misi,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tujuan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dll)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0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4.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8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135" dirty="0">
                          <a:latin typeface="Arial MT"/>
                          <a:cs typeface="Arial MT"/>
                        </a:rPr>
                        <a:t>Pembahasan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verifikasi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proposal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pengajuan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spc="-105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baru(minat,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kegemaran)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Belum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lengkap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120" dirty="0">
                          <a:latin typeface="Arial MT"/>
                          <a:cs typeface="Arial MT"/>
                        </a:rPr>
                        <a:t>Memperbaiki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dan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atau</a:t>
                      </a:r>
                      <a:r>
                        <a:rPr sz="11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melengkapi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berkas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yang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968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spc="-110" dirty="0">
                          <a:latin typeface="Arial MT"/>
                          <a:cs typeface="Arial MT"/>
                        </a:rPr>
                        <a:t>kurang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sesuai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dengan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rekomendasi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80010">
                        <a:lnSpc>
                          <a:spcPts val="1145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lengkap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75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5.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8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114" dirty="0">
                          <a:latin typeface="Arial MT"/>
                          <a:cs typeface="Arial MT"/>
                        </a:rPr>
                        <a:t>Penerbitan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pembentukan</a:t>
                      </a:r>
                      <a:endParaRPr sz="1100">
                        <a:latin typeface="Arial MT"/>
                        <a:cs typeface="Arial MT"/>
                      </a:endParaRPr>
                    </a:p>
                    <a:p>
                      <a:pPr marL="19685" marR="480059">
                        <a:lnSpc>
                          <a:spcPct val="109300"/>
                        </a:lnSpc>
                      </a:pPr>
                      <a:r>
                        <a:rPr sz="1100" spc="-105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(minat,</a:t>
                      </a:r>
                      <a:r>
                        <a:rPr sz="11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kegemaran)</a:t>
                      </a:r>
                      <a:r>
                        <a:rPr sz="11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60" dirty="0">
                          <a:latin typeface="Arial MT"/>
                          <a:cs typeface="Arial MT"/>
                        </a:rPr>
                        <a:t>dan </a:t>
                      </a:r>
                      <a:r>
                        <a:rPr sz="1100" spc="-125" dirty="0">
                          <a:latin typeface="Arial MT"/>
                          <a:cs typeface="Arial MT"/>
                        </a:rPr>
                        <a:t>menetapkan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pembina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800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000" spc="-25" dirty="0">
                          <a:latin typeface="Calibri"/>
                          <a:cs typeface="Calibri"/>
                        </a:rPr>
                        <a:t>6.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8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135" dirty="0">
                          <a:latin typeface="Arial MT"/>
                          <a:cs typeface="Arial MT"/>
                        </a:rPr>
                        <a:t>Penyampaian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95" dirty="0">
                          <a:latin typeface="Arial MT"/>
                          <a:cs typeface="Arial MT"/>
                        </a:rPr>
                        <a:t>surat</a:t>
                      </a:r>
                      <a:r>
                        <a:rPr sz="1100" spc="-5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keputusan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4" dirty="0">
                          <a:latin typeface="Arial MT"/>
                          <a:cs typeface="Arial MT"/>
                        </a:rPr>
                        <a:t>Wakil</a:t>
                      </a:r>
                      <a:r>
                        <a:rPr sz="11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10" dirty="0">
                          <a:latin typeface="Arial MT"/>
                          <a:cs typeface="Arial MT"/>
                        </a:rPr>
                        <a:t>Rektor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5" dirty="0">
                          <a:latin typeface="Arial MT"/>
                          <a:cs typeface="Arial MT"/>
                        </a:rPr>
                        <a:t>III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  <a:p>
                      <a:pPr marL="19685" marR="291465">
                        <a:lnSpc>
                          <a:spcPct val="109300"/>
                        </a:lnSpc>
                      </a:pPr>
                      <a:r>
                        <a:rPr sz="1100" spc="-125" dirty="0">
                          <a:latin typeface="Arial MT"/>
                          <a:cs typeface="Arial MT"/>
                        </a:rPr>
                        <a:t>kepada</a:t>
                      </a:r>
                      <a:r>
                        <a:rPr sz="11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komunitas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20" dirty="0">
                          <a:latin typeface="Arial MT"/>
                          <a:cs typeface="Arial MT"/>
                        </a:rPr>
                        <a:t>pengaju</a:t>
                      </a:r>
                      <a:r>
                        <a:rPr sz="11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organisasi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70" dirty="0">
                          <a:latin typeface="Arial MT"/>
                          <a:cs typeface="Arial MT"/>
                        </a:rPr>
                        <a:t>(minat, </a:t>
                      </a:r>
                      <a:r>
                        <a:rPr sz="1100" spc="-105" dirty="0">
                          <a:latin typeface="Arial MT"/>
                          <a:cs typeface="Arial MT"/>
                        </a:rPr>
                        <a:t>bakat,</a:t>
                      </a:r>
                      <a:r>
                        <a:rPr sz="11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kegemaran)</a:t>
                      </a:r>
                      <a:endParaRPr sz="1100" dirty="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0" dirty="0">
                          <a:solidFill>
                            <a:srgbClr val="6A391F"/>
                          </a:solidFill>
                          <a:latin typeface="Constantia"/>
                          <a:cs typeface="Constantia"/>
                        </a:rPr>
                        <a:t>8</a:t>
                      </a:r>
                      <a:endParaRPr sz="11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6" name="Picture 15" descr="Universitas Bumigora">
            <a:extLst>
              <a:ext uri="{FF2B5EF4-FFF2-40B4-BE49-F238E27FC236}">
                <a16:creationId xmlns:a16="http://schemas.microsoft.com/office/drawing/2014/main" id="{1A544920-3B40-19E5-80EE-F3565467EE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64884" y="366262"/>
            <a:ext cx="6545580" cy="6127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50"/>
              </a:lnSpc>
            </a:pPr>
            <a:r>
              <a:rPr sz="900" spc="130" dirty="0">
                <a:latin typeface="Calibri"/>
                <a:cs typeface="Calibri"/>
              </a:rPr>
              <a:t>PERMOHONAN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120" dirty="0">
                <a:latin typeface="Calibri"/>
                <a:cs typeface="Calibri"/>
              </a:rPr>
              <a:t>BANTUAN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125" dirty="0">
                <a:latin typeface="Calibri"/>
                <a:cs typeface="Calibri"/>
              </a:rPr>
              <a:t>DANA</a:t>
            </a:r>
            <a:r>
              <a:rPr sz="900" spc="75" dirty="0">
                <a:latin typeface="Calibri"/>
                <a:cs typeface="Calibri"/>
              </a:rPr>
              <a:t> </a:t>
            </a:r>
            <a:r>
              <a:rPr sz="900" spc="110" dirty="0">
                <a:latin typeface="Calibri"/>
                <a:cs typeface="Calibri"/>
              </a:rPr>
              <a:t>KEGIATAN</a:t>
            </a:r>
            <a:r>
              <a:rPr sz="900" spc="55" dirty="0">
                <a:latin typeface="Calibri"/>
                <a:cs typeface="Calibri"/>
              </a:rPr>
              <a:t> </a:t>
            </a:r>
            <a:r>
              <a:rPr sz="900" spc="120" dirty="0">
                <a:latin typeface="Calibri"/>
                <a:cs typeface="Calibri"/>
              </a:rPr>
              <a:t>KEMAHASISWAAN</a:t>
            </a:r>
            <a:r>
              <a:rPr sz="900" spc="60" dirty="0">
                <a:latin typeface="Calibri"/>
                <a:cs typeface="Calibri"/>
              </a:rPr>
              <a:t> </a:t>
            </a:r>
            <a:r>
              <a:rPr sz="900" spc="90" dirty="0">
                <a:latin typeface="Calibri"/>
                <a:cs typeface="Calibri"/>
              </a:rPr>
              <a:t>UNIVERSITAS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900">
              <a:latin typeface="Calibri"/>
              <a:cs typeface="Calibri"/>
            </a:endParaRPr>
          </a:p>
          <a:p>
            <a:pPr marL="4117975">
              <a:lnSpc>
                <a:spcPct val="100000"/>
              </a:lnSpc>
              <a:spcBef>
                <a:spcPts val="5"/>
              </a:spcBef>
            </a:pPr>
            <a:r>
              <a:rPr sz="900" spc="85" dirty="0">
                <a:latin typeface="Calibri"/>
                <a:cs typeface="Calibri"/>
              </a:rPr>
              <a:t>Pelaksana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0"/>
              </a:spcBef>
              <a:tabLst>
                <a:tab pos="1383030" algn="l"/>
                <a:tab pos="3150870" algn="l"/>
                <a:tab pos="4208145" algn="l"/>
                <a:tab pos="4912360" algn="l"/>
                <a:tab pos="6148705" algn="l"/>
              </a:tabLst>
            </a:pPr>
            <a:r>
              <a:rPr sz="1350" spc="112" baseline="3086" dirty="0">
                <a:latin typeface="Calibri"/>
                <a:cs typeface="Calibri"/>
              </a:rPr>
              <a:t>No.</a:t>
            </a:r>
            <a:r>
              <a:rPr sz="1350" baseline="3086" dirty="0">
                <a:latin typeface="Calibri"/>
                <a:cs typeface="Calibri"/>
              </a:rPr>
              <a:t>	</a:t>
            </a:r>
            <a:r>
              <a:rPr sz="1350" spc="112" baseline="3086" dirty="0">
                <a:latin typeface="Calibri"/>
                <a:cs typeface="Calibri"/>
              </a:rPr>
              <a:t>Kegiatan</a:t>
            </a:r>
            <a:r>
              <a:rPr sz="1350" baseline="3086" dirty="0">
                <a:latin typeface="Calibri"/>
                <a:cs typeface="Calibri"/>
              </a:rPr>
              <a:t>	</a:t>
            </a:r>
            <a:r>
              <a:rPr sz="950" spc="-10" dirty="0">
                <a:latin typeface="Arial MT"/>
                <a:cs typeface="Arial MT"/>
              </a:rPr>
              <a:t>Ormawa</a:t>
            </a:r>
            <a:r>
              <a:rPr sz="950" dirty="0">
                <a:latin typeface="Arial MT"/>
                <a:cs typeface="Arial MT"/>
              </a:rPr>
              <a:t>	</a:t>
            </a:r>
            <a:r>
              <a:rPr sz="950" spc="-20" dirty="0">
                <a:latin typeface="Arial MT"/>
                <a:cs typeface="Arial MT"/>
              </a:rPr>
              <a:t>Staf</a:t>
            </a:r>
            <a:r>
              <a:rPr sz="950" dirty="0">
                <a:latin typeface="Arial MT"/>
                <a:cs typeface="Arial MT"/>
              </a:rPr>
              <a:t>	Wakil</a:t>
            </a:r>
            <a:r>
              <a:rPr sz="950" spc="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Rektor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III/</a:t>
            </a:r>
            <a:r>
              <a:rPr sz="950" dirty="0">
                <a:latin typeface="Arial MT"/>
                <a:cs typeface="Arial MT"/>
              </a:rPr>
              <a:t>	</a:t>
            </a:r>
            <a:r>
              <a:rPr sz="950" spc="-20" dirty="0">
                <a:latin typeface="Arial MT"/>
                <a:cs typeface="Arial MT"/>
              </a:rPr>
              <a:t>Biro</a:t>
            </a:r>
            <a:endParaRPr sz="950">
              <a:latin typeface="Arial MT"/>
              <a:cs typeface="Arial MT"/>
            </a:endParaRPr>
          </a:p>
          <a:p>
            <a:pPr marL="3855720">
              <a:lnSpc>
                <a:spcPct val="100000"/>
              </a:lnSpc>
              <a:spcBef>
                <a:spcPts val="120"/>
              </a:spcBef>
              <a:tabLst>
                <a:tab pos="4970145" algn="l"/>
                <a:tab pos="5969000" algn="l"/>
              </a:tabLst>
            </a:pPr>
            <a:r>
              <a:rPr sz="950" spc="-10" dirty="0">
                <a:latin typeface="Arial MT"/>
                <a:cs typeface="Arial MT"/>
              </a:rPr>
              <a:t>Kemahasiswaan</a:t>
            </a:r>
            <a:r>
              <a:rPr sz="950" dirty="0">
                <a:latin typeface="Arial MT"/>
                <a:cs typeface="Arial MT"/>
              </a:rPr>
              <a:t>	Kabiro</a:t>
            </a:r>
            <a:r>
              <a:rPr sz="950" spc="90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Mawa</a:t>
            </a:r>
            <a:r>
              <a:rPr sz="950" dirty="0">
                <a:latin typeface="Arial MT"/>
                <a:cs typeface="Arial MT"/>
              </a:rPr>
              <a:t>	</a:t>
            </a:r>
            <a:r>
              <a:rPr sz="950" spc="-10" dirty="0">
                <a:latin typeface="Arial MT"/>
                <a:cs typeface="Arial MT"/>
              </a:rPr>
              <a:t>Keuangan</a:t>
            </a:r>
            <a:endParaRPr sz="950">
              <a:latin typeface="Arial MT"/>
              <a:cs typeface="Arial MT"/>
            </a:endParaRPr>
          </a:p>
          <a:p>
            <a:pPr marL="326390" marR="3915410" indent="-262890">
              <a:lnSpc>
                <a:spcPct val="110500"/>
              </a:lnSpc>
              <a:spcBef>
                <a:spcPts val="40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1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spc="10" dirty="0">
                <a:latin typeface="Arial MT"/>
                <a:cs typeface="Arial MT"/>
              </a:rPr>
              <a:t>Menyerahkan</a:t>
            </a:r>
            <a:r>
              <a:rPr sz="950" spc="8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Proposal</a:t>
            </a:r>
            <a:r>
              <a:rPr sz="950" spc="5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dan</a:t>
            </a:r>
            <a:r>
              <a:rPr sz="950" spc="8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Permohonan </a:t>
            </a:r>
            <a:r>
              <a:rPr sz="950" dirty="0">
                <a:latin typeface="Arial MT"/>
                <a:cs typeface="Arial MT"/>
              </a:rPr>
              <a:t>Bantuan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Dana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kegiatan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Kemahasiswaan</a:t>
            </a:r>
            <a:endParaRPr sz="950">
              <a:latin typeface="Arial MT"/>
              <a:cs typeface="Arial MT"/>
            </a:endParaRPr>
          </a:p>
          <a:p>
            <a:pPr marL="326390" marR="3768090" indent="-262890">
              <a:lnSpc>
                <a:spcPct val="110600"/>
              </a:lnSpc>
              <a:spcBef>
                <a:spcPts val="530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2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Menerima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berkas</a:t>
            </a:r>
            <a:r>
              <a:rPr sz="950" spc="14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proposal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menyiapkan disposisi</a:t>
            </a:r>
            <a:endParaRPr sz="950">
              <a:latin typeface="Arial MT"/>
              <a:cs typeface="Arial MT"/>
            </a:endParaRPr>
          </a:p>
          <a:p>
            <a:pPr marL="326390" marR="3915410" indent="-262890" algn="just">
              <a:lnSpc>
                <a:spcPct val="110600"/>
              </a:lnSpc>
              <a:spcBef>
                <a:spcPts val="530"/>
              </a:spcBef>
            </a:pPr>
            <a:r>
              <a:rPr sz="1350" spc="157" baseline="6172" dirty="0">
                <a:latin typeface="Calibri"/>
                <a:cs typeface="Calibri"/>
              </a:rPr>
              <a:t>3</a:t>
            </a:r>
            <a:r>
              <a:rPr sz="1350" spc="525" baseline="6172" dirty="0">
                <a:latin typeface="Calibri"/>
                <a:cs typeface="Calibri"/>
              </a:rPr>
              <a:t>   </a:t>
            </a:r>
            <a:r>
              <a:rPr sz="950" spc="10" dirty="0">
                <a:latin typeface="Arial MT"/>
                <a:cs typeface="Arial MT"/>
              </a:rPr>
              <a:t>Menyerahkan</a:t>
            </a:r>
            <a:r>
              <a:rPr sz="950" spc="3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Proposal</a:t>
            </a:r>
            <a:r>
              <a:rPr sz="95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dan</a:t>
            </a:r>
            <a:r>
              <a:rPr sz="950" spc="2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Permohonan </a:t>
            </a:r>
            <a:r>
              <a:rPr sz="950" dirty="0">
                <a:latin typeface="Arial MT"/>
                <a:cs typeface="Arial MT"/>
              </a:rPr>
              <a:t>Bantuan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Dana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kegiatan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Kemahasiswaan </a:t>
            </a:r>
            <a:r>
              <a:rPr sz="950" dirty="0">
                <a:latin typeface="Arial MT"/>
                <a:cs typeface="Arial MT"/>
              </a:rPr>
              <a:t>beserta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form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disposisi</a:t>
            </a:r>
            <a:endParaRPr sz="950">
              <a:latin typeface="Arial MT"/>
              <a:cs typeface="Arial MT"/>
            </a:endParaRPr>
          </a:p>
          <a:p>
            <a:pPr marL="326390" marR="3607435" indent="-262890">
              <a:lnSpc>
                <a:spcPct val="110600"/>
              </a:lnSpc>
              <a:spcBef>
                <a:spcPts val="40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4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Menelaah</a:t>
            </a:r>
            <a:r>
              <a:rPr sz="950" spc="13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Membuat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Rekomendasi.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Jika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ya </a:t>
            </a:r>
            <a:r>
              <a:rPr sz="950" dirty="0">
                <a:latin typeface="Arial MT"/>
                <a:cs typeface="Arial MT"/>
              </a:rPr>
              <a:t>membuat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arahan</a:t>
            </a:r>
            <a:r>
              <a:rPr sz="950" spc="13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proposal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kegiatan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didanai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ke </a:t>
            </a:r>
            <a:r>
              <a:rPr sz="950" dirty="0">
                <a:latin typeface="Arial MT"/>
                <a:cs typeface="Arial MT"/>
              </a:rPr>
              <a:t>kepala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bagian</a:t>
            </a:r>
            <a:r>
              <a:rPr sz="950" spc="11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administrasi</a:t>
            </a:r>
            <a:r>
              <a:rPr sz="950" spc="7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kemahasiswaan,</a:t>
            </a:r>
            <a:r>
              <a:rPr sz="950" spc="50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jika</a:t>
            </a:r>
            <a:r>
              <a:rPr sz="950" spc="8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ditolak</a:t>
            </a:r>
            <a:r>
              <a:rPr sz="950" spc="9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proposal</a:t>
            </a:r>
            <a:r>
              <a:rPr sz="950" spc="6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akan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dikembalikan</a:t>
            </a:r>
            <a:r>
              <a:rPr sz="950" spc="80" dirty="0">
                <a:latin typeface="Arial MT"/>
                <a:cs typeface="Arial MT"/>
              </a:rPr>
              <a:t> </a:t>
            </a:r>
            <a:r>
              <a:rPr sz="950" spc="-25" dirty="0">
                <a:latin typeface="Arial MT"/>
                <a:cs typeface="Arial MT"/>
              </a:rPr>
              <a:t>ke </a:t>
            </a:r>
            <a:r>
              <a:rPr sz="950" spc="-10" dirty="0">
                <a:latin typeface="Arial MT"/>
                <a:cs typeface="Arial MT"/>
              </a:rPr>
              <a:t>mahasiswa</a:t>
            </a:r>
            <a:endParaRPr sz="950">
              <a:latin typeface="Arial MT"/>
              <a:cs typeface="Arial MT"/>
            </a:endParaRPr>
          </a:p>
          <a:p>
            <a:pPr marL="326390" marR="3703954" indent="-262890">
              <a:lnSpc>
                <a:spcPct val="110700"/>
              </a:lnSpc>
              <a:spcBef>
                <a:spcPts val="35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5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spc="10" dirty="0">
                <a:latin typeface="Arial MT"/>
                <a:cs typeface="Arial MT"/>
              </a:rPr>
              <a:t>Organisasi</a:t>
            </a:r>
            <a:r>
              <a:rPr sz="950" spc="5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kemahasiswaan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pengaju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bantuan </a:t>
            </a:r>
            <a:r>
              <a:rPr sz="950" dirty="0">
                <a:latin typeface="Arial MT"/>
                <a:cs typeface="Arial MT"/>
              </a:rPr>
              <a:t>dana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memperbaiki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Proposal</a:t>
            </a:r>
            <a:endParaRPr sz="950">
              <a:latin typeface="Arial MT"/>
              <a:cs typeface="Arial MT"/>
            </a:endParaRPr>
          </a:p>
          <a:p>
            <a:pPr marL="326390" marR="3691890" indent="-262890">
              <a:lnSpc>
                <a:spcPct val="110500"/>
              </a:lnSpc>
              <a:spcBef>
                <a:spcPts val="490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6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Staf</a:t>
            </a:r>
            <a:r>
              <a:rPr sz="950" spc="14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melakukan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pencatatan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disposisi</a:t>
            </a:r>
            <a:r>
              <a:rPr sz="950" spc="7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besaran </a:t>
            </a:r>
            <a:r>
              <a:rPr sz="950" dirty="0">
                <a:latin typeface="Arial MT"/>
                <a:cs typeface="Arial MT"/>
              </a:rPr>
              <a:t>bantuan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dana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yang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diberikan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kepada </a:t>
            </a:r>
            <a:r>
              <a:rPr sz="950" dirty="0">
                <a:latin typeface="Arial MT"/>
                <a:cs typeface="Arial MT"/>
              </a:rPr>
              <a:t>organisasi</a:t>
            </a:r>
            <a:r>
              <a:rPr sz="950" spc="14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kemahasiswaan</a:t>
            </a:r>
            <a:endParaRPr sz="950">
              <a:latin typeface="Arial MT"/>
              <a:cs typeface="Arial MT"/>
            </a:endParaRPr>
          </a:p>
          <a:p>
            <a:pPr marL="326390" marR="3639820" indent="-262890">
              <a:lnSpc>
                <a:spcPct val="110500"/>
              </a:lnSpc>
              <a:spcBef>
                <a:spcPts val="325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7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Membaca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Menalaah</a:t>
            </a:r>
            <a:r>
              <a:rPr sz="950" spc="11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&amp;</a:t>
            </a:r>
            <a:r>
              <a:rPr sz="950" spc="9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arahan</a:t>
            </a:r>
            <a:r>
              <a:rPr sz="950" spc="11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teknis</a:t>
            </a:r>
            <a:r>
              <a:rPr sz="950" spc="110" dirty="0">
                <a:latin typeface="Arial MT"/>
                <a:cs typeface="Arial MT"/>
              </a:rPr>
              <a:t> </a:t>
            </a:r>
            <a:r>
              <a:rPr sz="950" spc="-20" dirty="0">
                <a:latin typeface="Arial MT"/>
                <a:cs typeface="Arial MT"/>
              </a:rPr>
              <a:t>untuk </a:t>
            </a:r>
            <a:r>
              <a:rPr sz="950" dirty="0">
                <a:latin typeface="Arial MT"/>
                <a:cs typeface="Arial MT"/>
              </a:rPr>
              <a:t>Memproses</a:t>
            </a:r>
            <a:r>
              <a:rPr sz="950" spc="14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Pencairan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Dana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Kegiatan</a:t>
            </a:r>
            <a:r>
              <a:rPr sz="950" spc="13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kepada </a:t>
            </a:r>
            <a:r>
              <a:rPr sz="950" dirty="0">
                <a:latin typeface="Arial MT"/>
                <a:cs typeface="Arial MT"/>
              </a:rPr>
              <a:t>Kasubbag</a:t>
            </a:r>
            <a:r>
              <a:rPr sz="950" spc="14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Administrasi</a:t>
            </a:r>
            <a:r>
              <a:rPr sz="950" spc="10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Kemahasiswaan</a:t>
            </a:r>
            <a:endParaRPr sz="950">
              <a:latin typeface="Arial MT"/>
              <a:cs typeface="Arial MT"/>
            </a:endParaRPr>
          </a:p>
          <a:p>
            <a:pPr marL="326390" marR="3895725" indent="-262890">
              <a:lnSpc>
                <a:spcPct val="110500"/>
              </a:lnSpc>
              <a:spcBef>
                <a:spcPts val="490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8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Menyampaikan</a:t>
            </a:r>
            <a:r>
              <a:rPr sz="950" spc="14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proposal</a:t>
            </a:r>
            <a:r>
              <a:rPr sz="950" spc="114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</a:t>
            </a:r>
            <a:r>
              <a:rPr sz="950" spc="14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disposisi </a:t>
            </a:r>
            <a:r>
              <a:rPr sz="950" dirty="0">
                <a:latin typeface="Arial MT"/>
                <a:cs typeface="Arial MT"/>
              </a:rPr>
              <a:t>diberikan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kepada</a:t>
            </a:r>
            <a:r>
              <a:rPr sz="950" spc="12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pemohon</a:t>
            </a:r>
            <a:r>
              <a:rPr sz="950" spc="12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dana</a:t>
            </a:r>
            <a:r>
              <a:rPr sz="950" spc="125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bantuan</a:t>
            </a:r>
            <a:endParaRPr sz="950">
              <a:latin typeface="Arial MT"/>
              <a:cs typeface="Arial MT"/>
            </a:endParaRPr>
          </a:p>
          <a:p>
            <a:pPr marL="326390" marR="4337050" indent="-262890">
              <a:lnSpc>
                <a:spcPct val="110500"/>
              </a:lnSpc>
              <a:spcBef>
                <a:spcPts val="125"/>
              </a:spcBef>
              <a:tabLst>
                <a:tab pos="326390" algn="l"/>
              </a:tabLst>
            </a:pPr>
            <a:r>
              <a:rPr sz="1350" spc="82" baseline="6172" dirty="0">
                <a:latin typeface="Calibri"/>
                <a:cs typeface="Calibri"/>
              </a:rPr>
              <a:t>9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Pencairan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dana</a:t>
            </a:r>
            <a:r>
              <a:rPr sz="950" spc="12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bantuan</a:t>
            </a:r>
            <a:r>
              <a:rPr sz="950" spc="12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kegiatan kemahasiswaan</a:t>
            </a:r>
            <a:endParaRPr sz="950">
              <a:latin typeface="Arial MT"/>
              <a:cs typeface="Arial MT"/>
            </a:endParaRPr>
          </a:p>
          <a:p>
            <a:pPr marL="326390" marR="3768090" indent="-295275">
              <a:lnSpc>
                <a:spcPct val="110400"/>
              </a:lnSpc>
              <a:spcBef>
                <a:spcPts val="370"/>
              </a:spcBef>
              <a:tabLst>
                <a:tab pos="326390" algn="l"/>
              </a:tabLst>
            </a:pPr>
            <a:r>
              <a:rPr sz="1350" spc="112" baseline="6172" dirty="0">
                <a:latin typeface="Calibri"/>
                <a:cs typeface="Calibri"/>
              </a:rPr>
              <a:t>10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Mahasiswa</a:t>
            </a:r>
            <a:r>
              <a:rPr sz="950" spc="19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melaksanakan</a:t>
            </a:r>
            <a:r>
              <a:rPr sz="950" spc="19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agenda</a:t>
            </a:r>
            <a:r>
              <a:rPr sz="950" spc="19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kegiatan </a:t>
            </a:r>
            <a:r>
              <a:rPr sz="950" dirty="0">
                <a:latin typeface="Arial MT"/>
                <a:cs typeface="Arial MT"/>
              </a:rPr>
              <a:t>sesuai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dengan</a:t>
            </a:r>
            <a:r>
              <a:rPr sz="950" spc="13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proposal</a:t>
            </a:r>
            <a:endParaRPr sz="950">
              <a:latin typeface="Arial MT"/>
              <a:cs typeface="Arial MT"/>
            </a:endParaRPr>
          </a:p>
          <a:p>
            <a:pPr marL="326390" marR="3959860" indent="-295275">
              <a:lnSpc>
                <a:spcPct val="110600"/>
              </a:lnSpc>
              <a:spcBef>
                <a:spcPts val="365"/>
              </a:spcBef>
              <a:tabLst>
                <a:tab pos="326390" algn="l"/>
              </a:tabLst>
            </a:pPr>
            <a:r>
              <a:rPr sz="1350" spc="112" baseline="6172" dirty="0">
                <a:latin typeface="Calibri"/>
                <a:cs typeface="Calibri"/>
              </a:rPr>
              <a:t>11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dirty="0">
                <a:latin typeface="Arial MT"/>
                <a:cs typeface="Arial MT"/>
              </a:rPr>
              <a:t>Membuat</a:t>
            </a:r>
            <a:r>
              <a:rPr sz="950" spc="13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Laporan</a:t>
            </a:r>
            <a:r>
              <a:rPr sz="950" spc="17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Pertanggungjawaban </a:t>
            </a:r>
            <a:r>
              <a:rPr sz="950" dirty="0">
                <a:latin typeface="Arial MT"/>
                <a:cs typeface="Arial MT"/>
              </a:rPr>
              <a:t>Kegiatan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Serta</a:t>
            </a:r>
            <a:r>
              <a:rPr sz="950" spc="85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Preastasi</a:t>
            </a:r>
            <a:r>
              <a:rPr sz="950" spc="50" dirty="0">
                <a:latin typeface="Arial MT"/>
                <a:cs typeface="Arial MT"/>
              </a:rPr>
              <a:t> </a:t>
            </a:r>
            <a:r>
              <a:rPr sz="950" dirty="0">
                <a:latin typeface="Arial MT"/>
                <a:cs typeface="Arial MT"/>
              </a:rPr>
              <a:t>Ke</a:t>
            </a:r>
            <a:r>
              <a:rPr sz="950" spc="9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Bagian Kemahasiswaan</a:t>
            </a:r>
            <a:endParaRPr sz="950">
              <a:latin typeface="Arial MT"/>
              <a:cs typeface="Arial MT"/>
            </a:endParaRPr>
          </a:p>
          <a:p>
            <a:pPr marL="326390" marR="3762375" indent="-295275">
              <a:lnSpc>
                <a:spcPct val="110500"/>
              </a:lnSpc>
              <a:spcBef>
                <a:spcPts val="40"/>
              </a:spcBef>
              <a:tabLst>
                <a:tab pos="326390" algn="l"/>
              </a:tabLst>
            </a:pPr>
            <a:r>
              <a:rPr sz="1350" spc="112" baseline="6172" dirty="0">
                <a:latin typeface="Calibri"/>
                <a:cs typeface="Calibri"/>
              </a:rPr>
              <a:t>12</a:t>
            </a:r>
            <a:r>
              <a:rPr sz="1350" baseline="6172" dirty="0">
                <a:latin typeface="Calibri"/>
                <a:cs typeface="Calibri"/>
              </a:rPr>
              <a:t>	</a:t>
            </a:r>
            <a:r>
              <a:rPr sz="950" spc="10" dirty="0">
                <a:latin typeface="Arial MT"/>
                <a:cs typeface="Arial MT"/>
              </a:rPr>
              <a:t>Menyerahkan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spc="10" dirty="0">
                <a:latin typeface="Arial MT"/>
                <a:cs typeface="Arial MT"/>
              </a:rPr>
              <a:t>laporan</a:t>
            </a:r>
            <a:r>
              <a:rPr sz="950" spc="100" dirty="0">
                <a:latin typeface="Arial MT"/>
                <a:cs typeface="Arial MT"/>
              </a:rPr>
              <a:t> </a:t>
            </a:r>
            <a:r>
              <a:rPr sz="950" spc="-10" dirty="0">
                <a:latin typeface="Arial MT"/>
                <a:cs typeface="Arial MT"/>
              </a:rPr>
              <a:t>Pertanggungjawaban Kegiatan</a:t>
            </a:r>
            <a:endParaRPr sz="95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762499" y="332726"/>
            <a:ext cx="6764020" cy="6253480"/>
            <a:chOff x="4762499" y="332726"/>
            <a:chExt cx="6764020" cy="6253480"/>
          </a:xfrm>
        </p:grpSpPr>
        <p:sp>
          <p:nvSpPr>
            <p:cNvPr id="4" name="object 4"/>
            <p:cNvSpPr/>
            <p:nvPr/>
          </p:nvSpPr>
          <p:spPr>
            <a:xfrm>
              <a:off x="4762487" y="332726"/>
              <a:ext cx="6764020" cy="6253480"/>
            </a:xfrm>
            <a:custGeom>
              <a:avLst/>
              <a:gdLst/>
              <a:ahLst/>
              <a:cxnLst/>
              <a:rect l="l" t="t" r="r" b="b"/>
              <a:pathLst>
                <a:path w="6764020" h="6253480">
                  <a:moveTo>
                    <a:pt x="6763779" y="0"/>
                  </a:moveTo>
                  <a:lnTo>
                    <a:pt x="0" y="0"/>
                  </a:lnTo>
                  <a:lnTo>
                    <a:pt x="0" y="6253099"/>
                  </a:lnTo>
                  <a:lnTo>
                    <a:pt x="6400" y="6253099"/>
                  </a:lnTo>
                  <a:lnTo>
                    <a:pt x="403466" y="6253099"/>
                  </a:lnTo>
                  <a:lnTo>
                    <a:pt x="6763779" y="6253099"/>
                  </a:lnTo>
                  <a:lnTo>
                    <a:pt x="6763779" y="0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65699" y="332726"/>
              <a:ext cx="6760845" cy="5715"/>
            </a:xfrm>
            <a:custGeom>
              <a:avLst/>
              <a:gdLst/>
              <a:ahLst/>
              <a:cxnLst/>
              <a:rect l="l" t="t" r="r" b="b"/>
              <a:pathLst>
                <a:path w="6760845" h="5714">
                  <a:moveTo>
                    <a:pt x="0" y="5159"/>
                  </a:moveTo>
                  <a:lnTo>
                    <a:pt x="6760570" y="5159"/>
                  </a:lnTo>
                  <a:lnTo>
                    <a:pt x="6760570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62499" y="332726"/>
              <a:ext cx="6764020" cy="5715"/>
            </a:xfrm>
            <a:custGeom>
              <a:avLst/>
              <a:gdLst/>
              <a:ahLst/>
              <a:cxnLst/>
              <a:rect l="l" t="t" r="r" b="b"/>
              <a:pathLst>
                <a:path w="6764020" h="5714">
                  <a:moveTo>
                    <a:pt x="0" y="5159"/>
                  </a:moveTo>
                  <a:lnTo>
                    <a:pt x="6763769" y="5159"/>
                  </a:lnTo>
                  <a:lnTo>
                    <a:pt x="6763769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65699" y="482353"/>
              <a:ext cx="6760845" cy="5715"/>
            </a:xfrm>
            <a:custGeom>
              <a:avLst/>
              <a:gdLst/>
              <a:ahLst/>
              <a:cxnLst/>
              <a:rect l="l" t="t" r="r" b="b"/>
              <a:pathLst>
                <a:path w="6760845" h="5715">
                  <a:moveTo>
                    <a:pt x="0" y="5159"/>
                  </a:moveTo>
                  <a:lnTo>
                    <a:pt x="6760570" y="5159"/>
                  </a:lnTo>
                  <a:lnTo>
                    <a:pt x="6760570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62499" y="482353"/>
              <a:ext cx="6764020" cy="5715"/>
            </a:xfrm>
            <a:custGeom>
              <a:avLst/>
              <a:gdLst/>
              <a:ahLst/>
              <a:cxnLst/>
              <a:rect l="l" t="t" r="r" b="b"/>
              <a:pathLst>
                <a:path w="6764020" h="5715">
                  <a:moveTo>
                    <a:pt x="0" y="5159"/>
                  </a:moveTo>
                  <a:lnTo>
                    <a:pt x="6763769" y="5159"/>
                  </a:lnTo>
                  <a:lnTo>
                    <a:pt x="6763769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D3D3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72098" y="632187"/>
              <a:ext cx="6754495" cy="5715"/>
            </a:xfrm>
            <a:custGeom>
              <a:avLst/>
              <a:gdLst/>
              <a:ahLst/>
              <a:cxnLst/>
              <a:rect l="l" t="t" r="r" b="b"/>
              <a:pathLst>
                <a:path w="6754495" h="5715">
                  <a:moveTo>
                    <a:pt x="0" y="5159"/>
                  </a:moveTo>
                  <a:lnTo>
                    <a:pt x="6754171" y="5159"/>
                  </a:lnTo>
                  <a:lnTo>
                    <a:pt x="6754171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68898" y="632187"/>
              <a:ext cx="6757670" cy="5715"/>
            </a:xfrm>
            <a:custGeom>
              <a:avLst/>
              <a:gdLst/>
              <a:ahLst/>
              <a:cxnLst/>
              <a:rect l="l" t="t" r="r" b="b"/>
              <a:pathLst>
                <a:path w="6757670" h="5715">
                  <a:moveTo>
                    <a:pt x="0" y="5159"/>
                  </a:moveTo>
                  <a:lnTo>
                    <a:pt x="6757370" y="5159"/>
                  </a:lnTo>
                  <a:lnTo>
                    <a:pt x="6757370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728950" y="786974"/>
              <a:ext cx="797560" cy="5715"/>
            </a:xfrm>
            <a:custGeom>
              <a:avLst/>
              <a:gdLst/>
              <a:ahLst/>
              <a:cxnLst/>
              <a:rect l="l" t="t" r="r" b="b"/>
              <a:pathLst>
                <a:path w="797559" h="5715">
                  <a:moveTo>
                    <a:pt x="0" y="5159"/>
                  </a:moveTo>
                  <a:lnTo>
                    <a:pt x="797318" y="5159"/>
                  </a:lnTo>
                  <a:lnTo>
                    <a:pt x="797318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725751" y="786974"/>
              <a:ext cx="800735" cy="5715"/>
            </a:xfrm>
            <a:custGeom>
              <a:avLst/>
              <a:gdLst/>
              <a:ahLst/>
              <a:cxnLst/>
              <a:rect l="l" t="t" r="r" b="b"/>
              <a:pathLst>
                <a:path w="800734" h="5715">
                  <a:moveTo>
                    <a:pt x="0" y="5159"/>
                  </a:moveTo>
                  <a:lnTo>
                    <a:pt x="800518" y="5159"/>
                  </a:lnTo>
                  <a:lnTo>
                    <a:pt x="800518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728950" y="1112336"/>
              <a:ext cx="797560" cy="5715"/>
            </a:xfrm>
            <a:custGeom>
              <a:avLst/>
              <a:gdLst/>
              <a:ahLst/>
              <a:cxnLst/>
              <a:rect l="l" t="t" r="r" b="b"/>
              <a:pathLst>
                <a:path w="797559" h="5715">
                  <a:moveTo>
                    <a:pt x="0" y="5159"/>
                  </a:moveTo>
                  <a:lnTo>
                    <a:pt x="797318" y="5159"/>
                  </a:lnTo>
                  <a:lnTo>
                    <a:pt x="797318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725751" y="1112336"/>
              <a:ext cx="800735" cy="5715"/>
            </a:xfrm>
            <a:custGeom>
              <a:avLst/>
              <a:gdLst/>
              <a:ahLst/>
              <a:cxnLst/>
              <a:rect l="l" t="t" r="r" b="b"/>
              <a:pathLst>
                <a:path w="800734" h="5715">
                  <a:moveTo>
                    <a:pt x="0" y="5159"/>
                  </a:moveTo>
                  <a:lnTo>
                    <a:pt x="800518" y="5159"/>
                  </a:lnTo>
                  <a:lnTo>
                    <a:pt x="800518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833775" y="1499819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5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830576" y="1499819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5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833775" y="1886993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830576" y="1886993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833775" y="2372301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830576" y="2372301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833775" y="3177915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830576" y="3177915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833775" y="3560033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30576" y="3560033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833775" y="4081665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830576" y="4081665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833775" y="4623625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830576" y="4623625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833775" y="4959306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830576" y="4959306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833775" y="5326151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830576" y="5326151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833775" y="5692697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830576" y="5692697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833775" y="6177954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4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830576" y="6177954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4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833775" y="6580661"/>
              <a:ext cx="3692525" cy="5715"/>
            </a:xfrm>
            <a:custGeom>
              <a:avLst/>
              <a:gdLst/>
              <a:ahLst/>
              <a:cxnLst/>
              <a:rect l="l" t="t" r="r" b="b"/>
              <a:pathLst>
                <a:path w="3692525" h="5715">
                  <a:moveTo>
                    <a:pt x="0" y="5159"/>
                  </a:moveTo>
                  <a:lnTo>
                    <a:pt x="3692493" y="5159"/>
                  </a:lnTo>
                  <a:lnTo>
                    <a:pt x="36924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830576" y="6580661"/>
              <a:ext cx="3695700" cy="5715"/>
            </a:xfrm>
            <a:custGeom>
              <a:avLst/>
              <a:gdLst/>
              <a:ahLst/>
              <a:cxnLst/>
              <a:rect l="l" t="t" r="r" b="b"/>
              <a:pathLst>
                <a:path w="3695700" h="5715">
                  <a:moveTo>
                    <a:pt x="0" y="5159"/>
                  </a:moveTo>
                  <a:lnTo>
                    <a:pt x="3695693" y="5159"/>
                  </a:lnTo>
                  <a:lnTo>
                    <a:pt x="3695693" y="0"/>
                  </a:lnTo>
                  <a:lnTo>
                    <a:pt x="0" y="0"/>
                  </a:lnTo>
                  <a:lnTo>
                    <a:pt x="0" y="51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006805" y="1251128"/>
              <a:ext cx="1324610" cy="516255"/>
            </a:xfrm>
            <a:custGeom>
              <a:avLst/>
              <a:gdLst/>
              <a:ahLst/>
              <a:cxnLst/>
              <a:rect l="l" t="t" r="r" b="b"/>
              <a:pathLst>
                <a:path w="1324609" h="516255">
                  <a:moveTo>
                    <a:pt x="81267" y="0"/>
                  </a:moveTo>
                  <a:lnTo>
                    <a:pt x="424255" y="0"/>
                  </a:lnTo>
                  <a:lnTo>
                    <a:pt x="455850" y="5270"/>
                  </a:lnTo>
                  <a:lnTo>
                    <a:pt x="481686" y="19645"/>
                  </a:lnTo>
                  <a:lnTo>
                    <a:pt x="499124" y="40965"/>
                  </a:lnTo>
                  <a:lnTo>
                    <a:pt x="505523" y="67074"/>
                  </a:lnTo>
                  <a:lnTo>
                    <a:pt x="499124" y="93183"/>
                  </a:lnTo>
                  <a:lnTo>
                    <a:pt x="481686" y="114503"/>
                  </a:lnTo>
                  <a:lnTo>
                    <a:pt x="455850" y="128877"/>
                  </a:lnTo>
                  <a:lnTo>
                    <a:pt x="424255" y="134148"/>
                  </a:lnTo>
                  <a:lnTo>
                    <a:pt x="81267" y="134148"/>
                  </a:lnTo>
                  <a:lnTo>
                    <a:pt x="49672" y="128877"/>
                  </a:lnTo>
                  <a:lnTo>
                    <a:pt x="23836" y="114503"/>
                  </a:lnTo>
                  <a:lnTo>
                    <a:pt x="6399" y="93183"/>
                  </a:lnTo>
                  <a:lnTo>
                    <a:pt x="0" y="67074"/>
                  </a:lnTo>
                  <a:lnTo>
                    <a:pt x="6399" y="40965"/>
                  </a:lnTo>
                  <a:lnTo>
                    <a:pt x="23836" y="19645"/>
                  </a:lnTo>
                  <a:lnTo>
                    <a:pt x="49672" y="5270"/>
                  </a:lnTo>
                  <a:lnTo>
                    <a:pt x="81267" y="0"/>
                  </a:lnTo>
                  <a:close/>
                </a:path>
                <a:path w="1324609" h="516255">
                  <a:moveTo>
                    <a:pt x="921459" y="515956"/>
                  </a:moveTo>
                  <a:lnTo>
                    <a:pt x="1324598" y="515956"/>
                  </a:lnTo>
                  <a:lnTo>
                    <a:pt x="1324598" y="345690"/>
                  </a:lnTo>
                  <a:lnTo>
                    <a:pt x="921459" y="345690"/>
                  </a:lnTo>
                  <a:lnTo>
                    <a:pt x="921459" y="515956"/>
                  </a:lnTo>
                  <a:close/>
                </a:path>
              </a:pathLst>
            </a:custGeom>
            <a:ln w="2311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515527" y="1313052"/>
              <a:ext cx="1715135" cy="717550"/>
            </a:xfrm>
            <a:custGeom>
              <a:avLst/>
              <a:gdLst/>
              <a:ahLst/>
              <a:cxnLst/>
              <a:rect l="l" t="t" r="r" b="b"/>
              <a:pathLst>
                <a:path w="1715134" h="717550">
                  <a:moveTo>
                    <a:pt x="671766" y="210502"/>
                  </a:moveTo>
                  <a:lnTo>
                    <a:pt x="670229" y="205765"/>
                  </a:lnTo>
                  <a:lnTo>
                    <a:pt x="661009" y="201422"/>
                  </a:lnTo>
                  <a:lnTo>
                    <a:pt x="655129" y="202768"/>
                  </a:lnTo>
                  <a:lnTo>
                    <a:pt x="652437" y="206375"/>
                  </a:lnTo>
                  <a:lnTo>
                    <a:pt x="625563" y="243522"/>
                  </a:lnTo>
                  <a:lnTo>
                    <a:pt x="625563" y="15468"/>
                  </a:lnTo>
                  <a:lnTo>
                    <a:pt x="625563" y="7734"/>
                  </a:lnTo>
                  <a:lnTo>
                    <a:pt x="625563" y="3403"/>
                  </a:lnTo>
                  <a:lnTo>
                    <a:pt x="621207" y="0"/>
                  </a:lnTo>
                  <a:lnTo>
                    <a:pt x="0" y="0"/>
                  </a:lnTo>
                  <a:lnTo>
                    <a:pt x="0" y="15468"/>
                  </a:lnTo>
                  <a:lnTo>
                    <a:pt x="606361" y="15468"/>
                  </a:lnTo>
                  <a:lnTo>
                    <a:pt x="606361" y="243522"/>
                  </a:lnTo>
                  <a:lnTo>
                    <a:pt x="579488" y="206375"/>
                  </a:lnTo>
                  <a:lnTo>
                    <a:pt x="576808" y="202768"/>
                  </a:lnTo>
                  <a:lnTo>
                    <a:pt x="570915" y="201422"/>
                  </a:lnTo>
                  <a:lnTo>
                    <a:pt x="561695" y="205765"/>
                  </a:lnTo>
                  <a:lnTo>
                    <a:pt x="560158" y="210502"/>
                  </a:lnTo>
                  <a:lnTo>
                    <a:pt x="615962" y="287591"/>
                  </a:lnTo>
                  <a:lnTo>
                    <a:pt x="627100" y="272211"/>
                  </a:lnTo>
                  <a:lnTo>
                    <a:pt x="671766" y="210502"/>
                  </a:lnTo>
                  <a:close/>
                </a:path>
                <a:path w="1715134" h="717550">
                  <a:moveTo>
                    <a:pt x="1714804" y="640092"/>
                  </a:moveTo>
                  <a:lnTo>
                    <a:pt x="1713141" y="635342"/>
                  </a:lnTo>
                  <a:lnTo>
                    <a:pt x="1708658" y="633183"/>
                  </a:lnTo>
                  <a:lnTo>
                    <a:pt x="1704060" y="631012"/>
                  </a:lnTo>
                  <a:lnTo>
                    <a:pt x="1698167" y="632358"/>
                  </a:lnTo>
                  <a:lnTo>
                    <a:pt x="1695475" y="635965"/>
                  </a:lnTo>
                  <a:lnTo>
                    <a:pt x="1668602" y="673112"/>
                  </a:lnTo>
                  <a:lnTo>
                    <a:pt x="1668602" y="381800"/>
                  </a:lnTo>
                  <a:lnTo>
                    <a:pt x="1668602" y="374065"/>
                  </a:lnTo>
                  <a:lnTo>
                    <a:pt x="1668602" y="369735"/>
                  </a:lnTo>
                  <a:lnTo>
                    <a:pt x="1664258" y="366331"/>
                  </a:lnTo>
                  <a:lnTo>
                    <a:pt x="819073" y="366331"/>
                  </a:lnTo>
                  <a:lnTo>
                    <a:pt x="819073" y="381800"/>
                  </a:lnTo>
                  <a:lnTo>
                    <a:pt x="1649412" y="381800"/>
                  </a:lnTo>
                  <a:lnTo>
                    <a:pt x="1649412" y="673112"/>
                  </a:lnTo>
                  <a:lnTo>
                    <a:pt x="1622526" y="635965"/>
                  </a:lnTo>
                  <a:lnTo>
                    <a:pt x="1619846" y="632358"/>
                  </a:lnTo>
                  <a:lnTo>
                    <a:pt x="1613954" y="631012"/>
                  </a:lnTo>
                  <a:lnTo>
                    <a:pt x="1604746" y="635342"/>
                  </a:lnTo>
                  <a:lnTo>
                    <a:pt x="1603209" y="640092"/>
                  </a:lnTo>
                  <a:lnTo>
                    <a:pt x="1659001" y="717181"/>
                  </a:lnTo>
                  <a:lnTo>
                    <a:pt x="1670138" y="701802"/>
                  </a:lnTo>
                  <a:lnTo>
                    <a:pt x="1714804" y="64009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998654" y="4238515"/>
              <a:ext cx="409575" cy="640080"/>
            </a:xfrm>
            <a:custGeom>
              <a:avLst/>
              <a:gdLst/>
              <a:ahLst/>
              <a:cxnLst/>
              <a:rect l="l" t="t" r="r" b="b"/>
              <a:pathLst>
                <a:path w="409575" h="640079">
                  <a:moveTo>
                    <a:pt x="0" y="170265"/>
                  </a:moveTo>
                  <a:lnTo>
                    <a:pt x="403138" y="170265"/>
                  </a:lnTo>
                  <a:lnTo>
                    <a:pt x="403138" y="0"/>
                  </a:lnTo>
                  <a:lnTo>
                    <a:pt x="0" y="0"/>
                  </a:lnTo>
                  <a:lnTo>
                    <a:pt x="0" y="170265"/>
                  </a:lnTo>
                  <a:close/>
                </a:path>
                <a:path w="409575" h="640079">
                  <a:moveTo>
                    <a:pt x="0" y="639785"/>
                  </a:moveTo>
                  <a:lnTo>
                    <a:pt x="409537" y="639785"/>
                  </a:lnTo>
                  <a:lnTo>
                    <a:pt x="409537" y="474679"/>
                  </a:lnTo>
                  <a:lnTo>
                    <a:pt x="0" y="474679"/>
                  </a:lnTo>
                  <a:lnTo>
                    <a:pt x="0" y="639785"/>
                  </a:lnTo>
                  <a:close/>
                </a:path>
              </a:pathLst>
            </a:custGeom>
            <a:ln w="2311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150951" y="4411360"/>
              <a:ext cx="111760" cy="304800"/>
            </a:xfrm>
            <a:custGeom>
              <a:avLst/>
              <a:gdLst/>
              <a:ahLst/>
              <a:cxnLst/>
              <a:rect l="l" t="t" r="r" b="b"/>
              <a:pathLst>
                <a:path w="111759" h="304800">
                  <a:moveTo>
                    <a:pt x="10750" y="218249"/>
                  </a:moveTo>
                  <a:lnTo>
                    <a:pt x="1535" y="222583"/>
                  </a:lnTo>
                  <a:lnTo>
                    <a:pt x="0" y="227330"/>
                  </a:lnTo>
                  <a:lnTo>
                    <a:pt x="55799" y="304414"/>
                  </a:lnTo>
                  <a:lnTo>
                    <a:pt x="66929" y="289038"/>
                  </a:lnTo>
                  <a:lnTo>
                    <a:pt x="46200" y="289038"/>
                  </a:lnTo>
                  <a:lnTo>
                    <a:pt x="46200" y="260351"/>
                  </a:lnTo>
                  <a:lnTo>
                    <a:pt x="19325" y="223202"/>
                  </a:lnTo>
                  <a:lnTo>
                    <a:pt x="16637" y="219591"/>
                  </a:lnTo>
                  <a:lnTo>
                    <a:pt x="10750" y="218249"/>
                  </a:lnTo>
                  <a:close/>
                </a:path>
                <a:path w="111759" h="304800">
                  <a:moveTo>
                    <a:pt x="46200" y="260351"/>
                  </a:moveTo>
                  <a:lnTo>
                    <a:pt x="46200" y="289038"/>
                  </a:lnTo>
                  <a:lnTo>
                    <a:pt x="65398" y="289038"/>
                  </a:lnTo>
                  <a:lnTo>
                    <a:pt x="65398" y="285117"/>
                  </a:lnTo>
                  <a:lnTo>
                    <a:pt x="47480" y="285117"/>
                  </a:lnTo>
                  <a:lnTo>
                    <a:pt x="55799" y="273619"/>
                  </a:lnTo>
                  <a:lnTo>
                    <a:pt x="46200" y="260351"/>
                  </a:lnTo>
                  <a:close/>
                </a:path>
                <a:path w="111759" h="304800">
                  <a:moveTo>
                    <a:pt x="100848" y="218249"/>
                  </a:moveTo>
                  <a:lnTo>
                    <a:pt x="94961" y="219591"/>
                  </a:lnTo>
                  <a:lnTo>
                    <a:pt x="92273" y="223202"/>
                  </a:lnTo>
                  <a:lnTo>
                    <a:pt x="65398" y="260351"/>
                  </a:lnTo>
                  <a:lnTo>
                    <a:pt x="65398" y="289038"/>
                  </a:lnTo>
                  <a:lnTo>
                    <a:pt x="66929" y="289038"/>
                  </a:lnTo>
                  <a:lnTo>
                    <a:pt x="111599" y="227330"/>
                  </a:lnTo>
                  <a:lnTo>
                    <a:pt x="110063" y="222583"/>
                  </a:lnTo>
                  <a:lnTo>
                    <a:pt x="100848" y="218249"/>
                  </a:lnTo>
                  <a:close/>
                </a:path>
                <a:path w="111759" h="304800">
                  <a:moveTo>
                    <a:pt x="55799" y="273619"/>
                  </a:moveTo>
                  <a:lnTo>
                    <a:pt x="47480" y="285117"/>
                  </a:lnTo>
                  <a:lnTo>
                    <a:pt x="64118" y="285117"/>
                  </a:lnTo>
                  <a:lnTo>
                    <a:pt x="55799" y="273619"/>
                  </a:lnTo>
                  <a:close/>
                </a:path>
                <a:path w="111759" h="304800">
                  <a:moveTo>
                    <a:pt x="65398" y="260351"/>
                  </a:moveTo>
                  <a:lnTo>
                    <a:pt x="55799" y="273619"/>
                  </a:lnTo>
                  <a:lnTo>
                    <a:pt x="64118" y="285117"/>
                  </a:lnTo>
                  <a:lnTo>
                    <a:pt x="65398" y="285117"/>
                  </a:lnTo>
                  <a:lnTo>
                    <a:pt x="65398" y="260351"/>
                  </a:lnTo>
                  <a:close/>
                </a:path>
                <a:path w="111759" h="304800">
                  <a:moveTo>
                    <a:pt x="46200" y="156541"/>
                  </a:moveTo>
                  <a:lnTo>
                    <a:pt x="46200" y="260351"/>
                  </a:lnTo>
                  <a:lnTo>
                    <a:pt x="55799" y="273619"/>
                  </a:lnTo>
                  <a:lnTo>
                    <a:pt x="65398" y="260351"/>
                  </a:lnTo>
                  <a:lnTo>
                    <a:pt x="65398" y="159946"/>
                  </a:lnTo>
                  <a:lnTo>
                    <a:pt x="50424" y="159946"/>
                  </a:lnTo>
                  <a:lnTo>
                    <a:pt x="46200" y="156541"/>
                  </a:lnTo>
                  <a:close/>
                </a:path>
                <a:path w="111759" h="304800">
                  <a:moveTo>
                    <a:pt x="46200" y="152207"/>
                  </a:moveTo>
                  <a:lnTo>
                    <a:pt x="46200" y="156541"/>
                  </a:lnTo>
                  <a:lnTo>
                    <a:pt x="50424" y="159946"/>
                  </a:lnTo>
                  <a:lnTo>
                    <a:pt x="55799" y="159946"/>
                  </a:lnTo>
                  <a:lnTo>
                    <a:pt x="46200" y="152207"/>
                  </a:lnTo>
                  <a:close/>
                </a:path>
                <a:path w="111759" h="304800">
                  <a:moveTo>
                    <a:pt x="65270" y="147772"/>
                  </a:moveTo>
                  <a:lnTo>
                    <a:pt x="65270" y="152207"/>
                  </a:lnTo>
                  <a:lnTo>
                    <a:pt x="46200" y="152207"/>
                  </a:lnTo>
                  <a:lnTo>
                    <a:pt x="55799" y="159946"/>
                  </a:lnTo>
                  <a:lnTo>
                    <a:pt x="65398" y="159946"/>
                  </a:lnTo>
                  <a:lnTo>
                    <a:pt x="65398" y="147873"/>
                  </a:lnTo>
                  <a:lnTo>
                    <a:pt x="65270" y="147772"/>
                  </a:lnTo>
                  <a:close/>
                </a:path>
                <a:path w="111759" h="304800">
                  <a:moveTo>
                    <a:pt x="65270" y="0"/>
                  </a:moveTo>
                  <a:lnTo>
                    <a:pt x="46072" y="0"/>
                  </a:lnTo>
                  <a:lnTo>
                    <a:pt x="46072" y="156437"/>
                  </a:lnTo>
                  <a:lnTo>
                    <a:pt x="46200" y="156541"/>
                  </a:lnTo>
                  <a:lnTo>
                    <a:pt x="46200" y="152207"/>
                  </a:lnTo>
                  <a:lnTo>
                    <a:pt x="65270" y="152207"/>
                  </a:lnTo>
                  <a:lnTo>
                    <a:pt x="55671" y="144467"/>
                  </a:lnTo>
                  <a:lnTo>
                    <a:pt x="65270" y="144467"/>
                  </a:lnTo>
                  <a:lnTo>
                    <a:pt x="65270" y="0"/>
                  </a:lnTo>
                  <a:close/>
                </a:path>
                <a:path w="111759" h="304800">
                  <a:moveTo>
                    <a:pt x="61046" y="144467"/>
                  </a:moveTo>
                  <a:lnTo>
                    <a:pt x="55671" y="144467"/>
                  </a:lnTo>
                  <a:lnTo>
                    <a:pt x="65270" y="152207"/>
                  </a:lnTo>
                  <a:lnTo>
                    <a:pt x="65270" y="147772"/>
                  </a:lnTo>
                  <a:lnTo>
                    <a:pt x="61046" y="144467"/>
                  </a:lnTo>
                  <a:close/>
                </a:path>
                <a:path w="111759" h="304800">
                  <a:moveTo>
                    <a:pt x="65270" y="144467"/>
                  </a:moveTo>
                  <a:lnTo>
                    <a:pt x="61046" y="144467"/>
                  </a:lnTo>
                  <a:lnTo>
                    <a:pt x="65270" y="147772"/>
                  </a:lnTo>
                  <a:lnTo>
                    <a:pt x="65270" y="144467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9952109" y="2427508"/>
              <a:ext cx="461009" cy="273685"/>
            </a:xfrm>
            <a:custGeom>
              <a:avLst/>
              <a:gdLst/>
              <a:ahLst/>
              <a:cxnLst/>
              <a:rect l="l" t="t" r="r" b="b"/>
              <a:pathLst>
                <a:path w="461009" h="273685">
                  <a:moveTo>
                    <a:pt x="0" y="136728"/>
                  </a:moveTo>
                  <a:lnTo>
                    <a:pt x="230364" y="0"/>
                  </a:lnTo>
                  <a:lnTo>
                    <a:pt x="460729" y="136728"/>
                  </a:lnTo>
                  <a:lnTo>
                    <a:pt x="230364" y="273456"/>
                  </a:lnTo>
                  <a:lnTo>
                    <a:pt x="0" y="136728"/>
                  </a:lnTo>
                  <a:close/>
                </a:path>
              </a:pathLst>
            </a:custGeom>
            <a:ln w="2192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223466" y="2556509"/>
              <a:ext cx="2008505" cy="833755"/>
            </a:xfrm>
            <a:custGeom>
              <a:avLst/>
              <a:gdLst/>
              <a:ahLst/>
              <a:cxnLst/>
              <a:rect l="l" t="t" r="r" b="b"/>
              <a:pathLst>
                <a:path w="2008504" h="833754">
                  <a:moveTo>
                    <a:pt x="1730298" y="0"/>
                  </a:moveTo>
                  <a:lnTo>
                    <a:pt x="48514" y="0"/>
                  </a:lnTo>
                  <a:lnTo>
                    <a:pt x="45694" y="2260"/>
                  </a:lnTo>
                  <a:lnTo>
                    <a:pt x="45694" y="709803"/>
                  </a:lnTo>
                  <a:lnTo>
                    <a:pt x="11010" y="661860"/>
                  </a:lnTo>
                  <a:lnTo>
                    <a:pt x="7175" y="661035"/>
                  </a:lnTo>
                  <a:lnTo>
                    <a:pt x="1028" y="663930"/>
                  </a:lnTo>
                  <a:lnTo>
                    <a:pt x="0" y="667016"/>
                  </a:lnTo>
                  <a:lnTo>
                    <a:pt x="52095" y="739051"/>
                  </a:lnTo>
                  <a:lnTo>
                    <a:pt x="59486" y="728840"/>
                  </a:lnTo>
                  <a:lnTo>
                    <a:pt x="104178" y="667016"/>
                  </a:lnTo>
                  <a:lnTo>
                    <a:pt x="103162" y="663930"/>
                  </a:lnTo>
                  <a:lnTo>
                    <a:pt x="97015" y="661035"/>
                  </a:lnTo>
                  <a:lnTo>
                    <a:pt x="93179" y="661860"/>
                  </a:lnTo>
                  <a:lnTo>
                    <a:pt x="58496" y="709803"/>
                  </a:lnTo>
                  <a:lnTo>
                    <a:pt x="58496" y="10312"/>
                  </a:lnTo>
                  <a:lnTo>
                    <a:pt x="1730298" y="10312"/>
                  </a:lnTo>
                  <a:lnTo>
                    <a:pt x="1730298" y="5156"/>
                  </a:lnTo>
                  <a:lnTo>
                    <a:pt x="1730298" y="0"/>
                  </a:lnTo>
                  <a:close/>
                </a:path>
                <a:path w="2008504" h="833754">
                  <a:moveTo>
                    <a:pt x="2008022" y="216382"/>
                  </a:moveTo>
                  <a:lnTo>
                    <a:pt x="1963394" y="154673"/>
                  </a:lnTo>
                  <a:lnTo>
                    <a:pt x="1955927" y="144360"/>
                  </a:lnTo>
                  <a:lnTo>
                    <a:pt x="1903844" y="216382"/>
                  </a:lnTo>
                  <a:lnTo>
                    <a:pt x="1904860" y="219583"/>
                  </a:lnTo>
                  <a:lnTo>
                    <a:pt x="1907933" y="221030"/>
                  </a:lnTo>
                  <a:lnTo>
                    <a:pt x="1910880" y="222478"/>
                  </a:lnTo>
                  <a:lnTo>
                    <a:pt x="1914855" y="221653"/>
                  </a:lnTo>
                  <a:lnTo>
                    <a:pt x="1949526" y="173710"/>
                  </a:lnTo>
                  <a:lnTo>
                    <a:pt x="1949526" y="822947"/>
                  </a:lnTo>
                  <a:lnTo>
                    <a:pt x="250456" y="822947"/>
                  </a:lnTo>
                  <a:lnTo>
                    <a:pt x="250456" y="833259"/>
                  </a:lnTo>
                  <a:lnTo>
                    <a:pt x="1959381" y="833259"/>
                  </a:lnTo>
                  <a:lnTo>
                    <a:pt x="1962327" y="830884"/>
                  </a:lnTo>
                  <a:lnTo>
                    <a:pt x="1962327" y="828103"/>
                  </a:lnTo>
                  <a:lnTo>
                    <a:pt x="1962327" y="822947"/>
                  </a:lnTo>
                  <a:lnTo>
                    <a:pt x="1962327" y="173710"/>
                  </a:lnTo>
                  <a:lnTo>
                    <a:pt x="1997011" y="221653"/>
                  </a:lnTo>
                  <a:lnTo>
                    <a:pt x="2000846" y="222478"/>
                  </a:lnTo>
                  <a:lnTo>
                    <a:pt x="2006993" y="219583"/>
                  </a:lnTo>
                  <a:lnTo>
                    <a:pt x="2008022" y="216382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9088595" y="2376318"/>
            <a:ext cx="313055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70" dirty="0">
                <a:latin typeface="Calibri"/>
                <a:cs typeface="Calibri"/>
              </a:rPr>
              <a:t>tidak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8021599" y="2014209"/>
            <a:ext cx="3240405" cy="4453890"/>
            <a:chOff x="8021599" y="2014209"/>
            <a:chExt cx="3240405" cy="4453890"/>
          </a:xfrm>
        </p:grpSpPr>
        <p:sp>
          <p:nvSpPr>
            <p:cNvPr id="47" name="object 47"/>
            <p:cNvSpPr/>
            <p:nvPr/>
          </p:nvSpPr>
          <p:spPr>
            <a:xfrm>
              <a:off x="9401793" y="2556497"/>
              <a:ext cx="1245235" cy="1807845"/>
            </a:xfrm>
            <a:custGeom>
              <a:avLst/>
              <a:gdLst/>
              <a:ahLst/>
              <a:cxnLst/>
              <a:rect l="l" t="t" r="r" b="b"/>
              <a:pathLst>
                <a:path w="1245234" h="1807845">
                  <a:moveTo>
                    <a:pt x="89330" y="1723810"/>
                  </a:moveTo>
                  <a:lnTo>
                    <a:pt x="0" y="1765808"/>
                  </a:lnTo>
                  <a:lnTo>
                    <a:pt x="89330" y="1807807"/>
                  </a:lnTo>
                  <a:lnTo>
                    <a:pt x="93169" y="1806982"/>
                  </a:lnTo>
                  <a:lnTo>
                    <a:pt x="96753" y="1802029"/>
                  </a:lnTo>
                  <a:lnTo>
                    <a:pt x="95729" y="1798933"/>
                  </a:lnTo>
                  <a:lnTo>
                    <a:pt x="36273" y="1770968"/>
                  </a:lnTo>
                  <a:lnTo>
                    <a:pt x="12670" y="1770968"/>
                  </a:lnTo>
                  <a:lnTo>
                    <a:pt x="12670" y="1760649"/>
                  </a:lnTo>
                  <a:lnTo>
                    <a:pt x="36273" y="1760649"/>
                  </a:lnTo>
                  <a:lnTo>
                    <a:pt x="95729" y="1732684"/>
                  </a:lnTo>
                  <a:lnTo>
                    <a:pt x="96753" y="1729588"/>
                  </a:lnTo>
                  <a:lnTo>
                    <a:pt x="93169" y="1724635"/>
                  </a:lnTo>
                  <a:lnTo>
                    <a:pt x="89330" y="1723810"/>
                  </a:lnTo>
                  <a:close/>
                </a:path>
                <a:path w="1245234" h="1807845">
                  <a:moveTo>
                    <a:pt x="36273" y="1760649"/>
                  </a:moveTo>
                  <a:lnTo>
                    <a:pt x="12670" y="1760649"/>
                  </a:lnTo>
                  <a:lnTo>
                    <a:pt x="12670" y="1770968"/>
                  </a:lnTo>
                  <a:lnTo>
                    <a:pt x="36273" y="1770968"/>
                  </a:lnTo>
                  <a:lnTo>
                    <a:pt x="34737" y="1770246"/>
                  </a:lnTo>
                  <a:lnTo>
                    <a:pt x="15869" y="1770246"/>
                  </a:lnTo>
                  <a:lnTo>
                    <a:pt x="15869" y="1761371"/>
                  </a:lnTo>
                  <a:lnTo>
                    <a:pt x="34737" y="1761371"/>
                  </a:lnTo>
                  <a:lnTo>
                    <a:pt x="36273" y="1760649"/>
                  </a:lnTo>
                  <a:close/>
                </a:path>
                <a:path w="1245234" h="1807845">
                  <a:moveTo>
                    <a:pt x="1231940" y="1760649"/>
                  </a:moveTo>
                  <a:lnTo>
                    <a:pt x="36273" y="1760649"/>
                  </a:lnTo>
                  <a:lnTo>
                    <a:pt x="25303" y="1765808"/>
                  </a:lnTo>
                  <a:lnTo>
                    <a:pt x="36273" y="1770968"/>
                  </a:lnTo>
                  <a:lnTo>
                    <a:pt x="1241794" y="1770968"/>
                  </a:lnTo>
                  <a:lnTo>
                    <a:pt x="1244738" y="1768698"/>
                  </a:lnTo>
                  <a:lnTo>
                    <a:pt x="1244738" y="1765808"/>
                  </a:lnTo>
                  <a:lnTo>
                    <a:pt x="1231940" y="1765808"/>
                  </a:lnTo>
                  <a:lnTo>
                    <a:pt x="1231940" y="1760649"/>
                  </a:lnTo>
                  <a:close/>
                </a:path>
                <a:path w="1245234" h="1807845">
                  <a:moveTo>
                    <a:pt x="15869" y="1761371"/>
                  </a:moveTo>
                  <a:lnTo>
                    <a:pt x="15869" y="1770246"/>
                  </a:lnTo>
                  <a:lnTo>
                    <a:pt x="25303" y="1765808"/>
                  </a:lnTo>
                  <a:lnTo>
                    <a:pt x="15869" y="1761371"/>
                  </a:lnTo>
                  <a:close/>
                </a:path>
                <a:path w="1245234" h="1807845">
                  <a:moveTo>
                    <a:pt x="25303" y="1765808"/>
                  </a:moveTo>
                  <a:lnTo>
                    <a:pt x="15869" y="1770246"/>
                  </a:lnTo>
                  <a:lnTo>
                    <a:pt x="34737" y="1770246"/>
                  </a:lnTo>
                  <a:lnTo>
                    <a:pt x="25303" y="1765808"/>
                  </a:lnTo>
                  <a:close/>
                </a:path>
                <a:path w="1245234" h="1807845">
                  <a:moveTo>
                    <a:pt x="34737" y="1761371"/>
                  </a:moveTo>
                  <a:lnTo>
                    <a:pt x="15869" y="1761371"/>
                  </a:lnTo>
                  <a:lnTo>
                    <a:pt x="25303" y="1765808"/>
                  </a:lnTo>
                  <a:lnTo>
                    <a:pt x="34737" y="1761371"/>
                  </a:lnTo>
                  <a:close/>
                </a:path>
                <a:path w="1245234" h="1807845">
                  <a:moveTo>
                    <a:pt x="1231940" y="5159"/>
                  </a:moveTo>
                  <a:lnTo>
                    <a:pt x="1231940" y="1765808"/>
                  </a:lnTo>
                  <a:lnTo>
                    <a:pt x="1238339" y="1760649"/>
                  </a:lnTo>
                  <a:lnTo>
                    <a:pt x="1244738" y="1760649"/>
                  </a:lnTo>
                  <a:lnTo>
                    <a:pt x="1244738" y="10319"/>
                  </a:lnTo>
                  <a:lnTo>
                    <a:pt x="1238339" y="10319"/>
                  </a:lnTo>
                  <a:lnTo>
                    <a:pt x="1231940" y="5159"/>
                  </a:lnTo>
                  <a:close/>
                </a:path>
                <a:path w="1245234" h="1807845">
                  <a:moveTo>
                    <a:pt x="1244738" y="1760649"/>
                  </a:moveTo>
                  <a:lnTo>
                    <a:pt x="1238339" y="1760649"/>
                  </a:lnTo>
                  <a:lnTo>
                    <a:pt x="1231940" y="1765808"/>
                  </a:lnTo>
                  <a:lnTo>
                    <a:pt x="1244738" y="1765808"/>
                  </a:lnTo>
                  <a:lnTo>
                    <a:pt x="1244738" y="1760649"/>
                  </a:lnTo>
                  <a:close/>
                </a:path>
                <a:path w="1245234" h="1807845">
                  <a:moveTo>
                    <a:pt x="1241794" y="0"/>
                  </a:moveTo>
                  <a:lnTo>
                    <a:pt x="1007974" y="0"/>
                  </a:lnTo>
                  <a:lnTo>
                    <a:pt x="1007974" y="10319"/>
                  </a:lnTo>
                  <a:lnTo>
                    <a:pt x="1231940" y="10319"/>
                  </a:lnTo>
                  <a:lnTo>
                    <a:pt x="1231940" y="5159"/>
                  </a:lnTo>
                  <a:lnTo>
                    <a:pt x="1244738" y="5159"/>
                  </a:lnTo>
                  <a:lnTo>
                    <a:pt x="1244738" y="2270"/>
                  </a:lnTo>
                  <a:lnTo>
                    <a:pt x="1241794" y="0"/>
                  </a:lnTo>
                  <a:close/>
                </a:path>
                <a:path w="1245234" h="1807845">
                  <a:moveTo>
                    <a:pt x="1244738" y="5159"/>
                  </a:moveTo>
                  <a:lnTo>
                    <a:pt x="1231940" y="5159"/>
                  </a:lnTo>
                  <a:lnTo>
                    <a:pt x="1238339" y="10319"/>
                  </a:lnTo>
                  <a:lnTo>
                    <a:pt x="1244738" y="10319"/>
                  </a:lnTo>
                  <a:lnTo>
                    <a:pt x="1244738" y="5159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070796" y="3299474"/>
              <a:ext cx="1369695" cy="3157855"/>
            </a:xfrm>
            <a:custGeom>
              <a:avLst/>
              <a:gdLst/>
              <a:ahLst/>
              <a:cxnLst/>
              <a:rect l="l" t="t" r="r" b="b"/>
              <a:pathLst>
                <a:path w="1369695" h="3157854">
                  <a:moveTo>
                    <a:pt x="0" y="170265"/>
                  </a:moveTo>
                  <a:lnTo>
                    <a:pt x="403138" y="170265"/>
                  </a:lnTo>
                  <a:lnTo>
                    <a:pt x="403138" y="0"/>
                  </a:lnTo>
                  <a:lnTo>
                    <a:pt x="0" y="0"/>
                  </a:lnTo>
                  <a:lnTo>
                    <a:pt x="0" y="170265"/>
                  </a:lnTo>
                  <a:close/>
                </a:path>
                <a:path w="1369695" h="3157854">
                  <a:moveTo>
                    <a:pt x="945136" y="3038941"/>
                  </a:moveTo>
                  <a:lnTo>
                    <a:pt x="1288123" y="3038941"/>
                  </a:lnTo>
                  <a:lnTo>
                    <a:pt x="1319719" y="3043605"/>
                  </a:lnTo>
                  <a:lnTo>
                    <a:pt x="1345555" y="3056322"/>
                  </a:lnTo>
                  <a:lnTo>
                    <a:pt x="1362992" y="3075183"/>
                  </a:lnTo>
                  <a:lnTo>
                    <a:pt x="1369391" y="3098276"/>
                  </a:lnTo>
                  <a:lnTo>
                    <a:pt x="1362992" y="3121374"/>
                  </a:lnTo>
                  <a:lnTo>
                    <a:pt x="1345555" y="3140234"/>
                  </a:lnTo>
                  <a:lnTo>
                    <a:pt x="1319719" y="3152949"/>
                  </a:lnTo>
                  <a:lnTo>
                    <a:pt x="1288123" y="3157611"/>
                  </a:lnTo>
                  <a:lnTo>
                    <a:pt x="945136" y="3157611"/>
                  </a:lnTo>
                  <a:lnTo>
                    <a:pt x="913540" y="3152949"/>
                  </a:lnTo>
                  <a:lnTo>
                    <a:pt x="887704" y="3140234"/>
                  </a:lnTo>
                  <a:lnTo>
                    <a:pt x="870267" y="3121374"/>
                  </a:lnTo>
                  <a:lnTo>
                    <a:pt x="863868" y="3098276"/>
                  </a:lnTo>
                  <a:lnTo>
                    <a:pt x="870267" y="3075183"/>
                  </a:lnTo>
                  <a:lnTo>
                    <a:pt x="887704" y="3056322"/>
                  </a:lnTo>
                  <a:lnTo>
                    <a:pt x="913540" y="3043605"/>
                  </a:lnTo>
                  <a:lnTo>
                    <a:pt x="945136" y="3038941"/>
                  </a:lnTo>
                  <a:close/>
                </a:path>
              </a:pathLst>
            </a:custGeom>
            <a:ln w="2311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408192" y="4790588"/>
              <a:ext cx="1685925" cy="242570"/>
            </a:xfrm>
            <a:custGeom>
              <a:avLst/>
              <a:gdLst/>
              <a:ahLst/>
              <a:cxnLst/>
              <a:rect l="l" t="t" r="r" b="b"/>
              <a:pathLst>
                <a:path w="1685925" h="242570">
                  <a:moveTo>
                    <a:pt x="1588366" y="164486"/>
                  </a:moveTo>
                  <a:lnTo>
                    <a:pt x="1585294" y="165828"/>
                  </a:lnTo>
                  <a:lnTo>
                    <a:pt x="1582223" y="167273"/>
                  </a:lnTo>
                  <a:lnTo>
                    <a:pt x="1581199" y="170471"/>
                  </a:lnTo>
                  <a:lnTo>
                    <a:pt x="1633287" y="242499"/>
                  </a:lnTo>
                  <a:lnTo>
                    <a:pt x="1640675" y="232283"/>
                  </a:lnTo>
                  <a:lnTo>
                    <a:pt x="1626888" y="232283"/>
                  </a:lnTo>
                  <a:lnTo>
                    <a:pt x="1626888" y="213148"/>
                  </a:lnTo>
                  <a:lnTo>
                    <a:pt x="1593997" y="167685"/>
                  </a:lnTo>
                  <a:lnTo>
                    <a:pt x="1592205" y="165312"/>
                  </a:lnTo>
                  <a:lnTo>
                    <a:pt x="1588366" y="164486"/>
                  </a:lnTo>
                  <a:close/>
                </a:path>
                <a:path w="1685925" h="242570">
                  <a:moveTo>
                    <a:pt x="1626888" y="213148"/>
                  </a:moveTo>
                  <a:lnTo>
                    <a:pt x="1626888" y="232283"/>
                  </a:lnTo>
                  <a:lnTo>
                    <a:pt x="1639686" y="232283"/>
                  </a:lnTo>
                  <a:lnTo>
                    <a:pt x="1639686" y="229600"/>
                  </a:lnTo>
                  <a:lnTo>
                    <a:pt x="1627784" y="229600"/>
                  </a:lnTo>
                  <a:lnTo>
                    <a:pt x="1633287" y="221993"/>
                  </a:lnTo>
                  <a:lnTo>
                    <a:pt x="1626888" y="213148"/>
                  </a:lnTo>
                  <a:close/>
                </a:path>
                <a:path w="1685925" h="242570">
                  <a:moveTo>
                    <a:pt x="1678208" y="164486"/>
                  </a:moveTo>
                  <a:lnTo>
                    <a:pt x="1674369" y="165312"/>
                  </a:lnTo>
                  <a:lnTo>
                    <a:pt x="1672577" y="167685"/>
                  </a:lnTo>
                  <a:lnTo>
                    <a:pt x="1639686" y="213148"/>
                  </a:lnTo>
                  <a:lnTo>
                    <a:pt x="1639686" y="232283"/>
                  </a:lnTo>
                  <a:lnTo>
                    <a:pt x="1640675" y="232283"/>
                  </a:lnTo>
                  <a:lnTo>
                    <a:pt x="1685375" y="170471"/>
                  </a:lnTo>
                  <a:lnTo>
                    <a:pt x="1684351" y="167273"/>
                  </a:lnTo>
                  <a:lnTo>
                    <a:pt x="1681279" y="165828"/>
                  </a:lnTo>
                  <a:lnTo>
                    <a:pt x="1678208" y="164486"/>
                  </a:lnTo>
                  <a:close/>
                </a:path>
                <a:path w="1685925" h="242570">
                  <a:moveTo>
                    <a:pt x="1633287" y="221993"/>
                  </a:moveTo>
                  <a:lnTo>
                    <a:pt x="1627784" y="229600"/>
                  </a:lnTo>
                  <a:lnTo>
                    <a:pt x="1638790" y="229600"/>
                  </a:lnTo>
                  <a:lnTo>
                    <a:pt x="1633287" y="221993"/>
                  </a:lnTo>
                  <a:close/>
                </a:path>
                <a:path w="1685925" h="242570">
                  <a:moveTo>
                    <a:pt x="1639686" y="213148"/>
                  </a:moveTo>
                  <a:lnTo>
                    <a:pt x="1633287" y="221993"/>
                  </a:lnTo>
                  <a:lnTo>
                    <a:pt x="1638790" y="229600"/>
                  </a:lnTo>
                  <a:lnTo>
                    <a:pt x="1639686" y="229600"/>
                  </a:lnTo>
                  <a:lnTo>
                    <a:pt x="1639686" y="213148"/>
                  </a:lnTo>
                  <a:close/>
                </a:path>
                <a:path w="1685925" h="242570">
                  <a:moveTo>
                    <a:pt x="1626888" y="5159"/>
                  </a:moveTo>
                  <a:lnTo>
                    <a:pt x="1626888" y="213148"/>
                  </a:lnTo>
                  <a:lnTo>
                    <a:pt x="1633287" y="221993"/>
                  </a:lnTo>
                  <a:lnTo>
                    <a:pt x="1639686" y="213148"/>
                  </a:lnTo>
                  <a:lnTo>
                    <a:pt x="1639686" y="10319"/>
                  </a:lnTo>
                  <a:lnTo>
                    <a:pt x="1633287" y="10319"/>
                  </a:lnTo>
                  <a:lnTo>
                    <a:pt x="1626888" y="5159"/>
                  </a:lnTo>
                  <a:close/>
                </a:path>
                <a:path w="1685925" h="242570">
                  <a:moveTo>
                    <a:pt x="1636742" y="0"/>
                  </a:moveTo>
                  <a:lnTo>
                    <a:pt x="0" y="0"/>
                  </a:lnTo>
                  <a:lnTo>
                    <a:pt x="0" y="10319"/>
                  </a:lnTo>
                  <a:lnTo>
                    <a:pt x="1626888" y="10319"/>
                  </a:lnTo>
                  <a:lnTo>
                    <a:pt x="1626888" y="5159"/>
                  </a:lnTo>
                  <a:lnTo>
                    <a:pt x="1639686" y="5159"/>
                  </a:lnTo>
                  <a:lnTo>
                    <a:pt x="1639686" y="2270"/>
                  </a:lnTo>
                  <a:lnTo>
                    <a:pt x="1636742" y="0"/>
                  </a:lnTo>
                  <a:close/>
                </a:path>
                <a:path w="1685925" h="242570">
                  <a:moveTo>
                    <a:pt x="1639686" y="5159"/>
                  </a:moveTo>
                  <a:lnTo>
                    <a:pt x="1626888" y="5159"/>
                  </a:lnTo>
                  <a:lnTo>
                    <a:pt x="1633287" y="10319"/>
                  </a:lnTo>
                  <a:lnTo>
                    <a:pt x="1639686" y="10319"/>
                  </a:lnTo>
                  <a:lnTo>
                    <a:pt x="1639686" y="5159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971307" y="2025062"/>
              <a:ext cx="403225" cy="170815"/>
            </a:xfrm>
            <a:custGeom>
              <a:avLst/>
              <a:gdLst/>
              <a:ahLst/>
              <a:cxnLst/>
              <a:rect l="l" t="t" r="r" b="b"/>
              <a:pathLst>
                <a:path w="403225" h="170814">
                  <a:moveTo>
                    <a:pt x="0" y="170265"/>
                  </a:moveTo>
                  <a:lnTo>
                    <a:pt x="403138" y="170265"/>
                  </a:lnTo>
                  <a:lnTo>
                    <a:pt x="403138" y="0"/>
                  </a:lnTo>
                  <a:lnTo>
                    <a:pt x="0" y="0"/>
                  </a:lnTo>
                  <a:lnTo>
                    <a:pt x="0" y="170265"/>
                  </a:lnTo>
                  <a:close/>
                </a:path>
              </a:pathLst>
            </a:custGeom>
            <a:ln w="2138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43568" y="2195122"/>
              <a:ext cx="76788" cy="232386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8032402" y="5033088"/>
              <a:ext cx="3218815" cy="975360"/>
            </a:xfrm>
            <a:custGeom>
              <a:avLst/>
              <a:gdLst/>
              <a:ahLst/>
              <a:cxnLst/>
              <a:rect l="l" t="t" r="r" b="b"/>
              <a:pathLst>
                <a:path w="3218815" h="975360">
                  <a:moveTo>
                    <a:pt x="2802773" y="165106"/>
                  </a:moveTo>
                  <a:lnTo>
                    <a:pt x="3218709" y="165106"/>
                  </a:lnTo>
                  <a:lnTo>
                    <a:pt x="3218709" y="0"/>
                  </a:lnTo>
                  <a:lnTo>
                    <a:pt x="2802773" y="0"/>
                  </a:lnTo>
                  <a:lnTo>
                    <a:pt x="2802773" y="165106"/>
                  </a:lnTo>
                  <a:close/>
                </a:path>
                <a:path w="3218815" h="975360">
                  <a:moveTo>
                    <a:pt x="6399" y="546872"/>
                  </a:moveTo>
                  <a:lnTo>
                    <a:pt x="422335" y="546872"/>
                  </a:lnTo>
                  <a:lnTo>
                    <a:pt x="422335" y="381766"/>
                  </a:lnTo>
                  <a:lnTo>
                    <a:pt x="6399" y="381766"/>
                  </a:lnTo>
                  <a:lnTo>
                    <a:pt x="6399" y="546872"/>
                  </a:lnTo>
                  <a:close/>
                </a:path>
                <a:path w="3218815" h="975360">
                  <a:moveTo>
                    <a:pt x="0" y="975116"/>
                  </a:moveTo>
                  <a:lnTo>
                    <a:pt x="415936" y="975116"/>
                  </a:lnTo>
                  <a:lnTo>
                    <a:pt x="415936" y="810010"/>
                  </a:lnTo>
                  <a:lnTo>
                    <a:pt x="0" y="810010"/>
                  </a:lnTo>
                  <a:lnTo>
                    <a:pt x="0" y="975116"/>
                  </a:lnTo>
                  <a:close/>
                </a:path>
              </a:pathLst>
            </a:custGeom>
            <a:ln w="2311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191475" y="5198198"/>
              <a:ext cx="2854960" cy="1240790"/>
            </a:xfrm>
            <a:custGeom>
              <a:avLst/>
              <a:gdLst/>
              <a:ahLst/>
              <a:cxnLst/>
              <a:rect l="l" t="t" r="r" b="b"/>
              <a:pathLst>
                <a:path w="2854959" h="1240789">
                  <a:moveTo>
                    <a:pt x="85623" y="583615"/>
                  </a:moveTo>
                  <a:lnTo>
                    <a:pt x="53619" y="583107"/>
                  </a:lnTo>
                  <a:lnTo>
                    <a:pt x="58483" y="381876"/>
                  </a:lnTo>
                  <a:lnTo>
                    <a:pt x="45694" y="381660"/>
                  </a:lnTo>
                  <a:lnTo>
                    <a:pt x="40817" y="582904"/>
                  </a:lnTo>
                  <a:lnTo>
                    <a:pt x="8826" y="582396"/>
                  </a:lnTo>
                  <a:lnTo>
                    <a:pt x="45694" y="644906"/>
                  </a:lnTo>
                  <a:lnTo>
                    <a:pt x="79222" y="593420"/>
                  </a:lnTo>
                  <a:lnTo>
                    <a:pt x="85623" y="583615"/>
                  </a:lnTo>
                  <a:close/>
                </a:path>
                <a:path w="2854959" h="1240789">
                  <a:moveTo>
                    <a:pt x="741514" y="1198321"/>
                  </a:moveTo>
                  <a:lnTo>
                    <a:pt x="730542" y="1193165"/>
                  </a:lnTo>
                  <a:lnTo>
                    <a:pt x="652195" y="1156309"/>
                  </a:lnTo>
                  <a:lnTo>
                    <a:pt x="648347" y="1157147"/>
                  </a:lnTo>
                  <a:lnTo>
                    <a:pt x="644766" y="1162075"/>
                  </a:lnTo>
                  <a:lnTo>
                    <a:pt x="645795" y="1165225"/>
                  </a:lnTo>
                  <a:lnTo>
                    <a:pt x="705192" y="1193165"/>
                  </a:lnTo>
                  <a:lnTo>
                    <a:pt x="52082" y="1193165"/>
                  </a:lnTo>
                  <a:lnTo>
                    <a:pt x="52082" y="810006"/>
                  </a:lnTo>
                  <a:lnTo>
                    <a:pt x="39293" y="810006"/>
                  </a:lnTo>
                  <a:lnTo>
                    <a:pt x="39293" y="1201166"/>
                  </a:lnTo>
                  <a:lnTo>
                    <a:pt x="42100" y="1203477"/>
                  </a:lnTo>
                  <a:lnTo>
                    <a:pt x="705192" y="1203477"/>
                  </a:lnTo>
                  <a:lnTo>
                    <a:pt x="645795" y="1231417"/>
                  </a:lnTo>
                  <a:lnTo>
                    <a:pt x="644766" y="1234567"/>
                  </a:lnTo>
                  <a:lnTo>
                    <a:pt x="648347" y="1239507"/>
                  </a:lnTo>
                  <a:lnTo>
                    <a:pt x="652195" y="1240332"/>
                  </a:lnTo>
                  <a:lnTo>
                    <a:pt x="730554" y="1203477"/>
                  </a:lnTo>
                  <a:lnTo>
                    <a:pt x="741514" y="1198321"/>
                  </a:lnTo>
                  <a:close/>
                </a:path>
                <a:path w="2854959" h="1240789">
                  <a:moveTo>
                    <a:pt x="2854858" y="0"/>
                  </a:moveTo>
                  <a:lnTo>
                    <a:pt x="2842069" y="0"/>
                  </a:lnTo>
                  <a:lnTo>
                    <a:pt x="2842069" y="77393"/>
                  </a:lnTo>
                  <a:lnTo>
                    <a:pt x="48501" y="77393"/>
                  </a:lnTo>
                  <a:lnTo>
                    <a:pt x="45694" y="79667"/>
                  </a:lnTo>
                  <a:lnTo>
                    <a:pt x="45694" y="187350"/>
                  </a:lnTo>
                  <a:lnTo>
                    <a:pt x="12801" y="141884"/>
                  </a:lnTo>
                  <a:lnTo>
                    <a:pt x="11010" y="139522"/>
                  </a:lnTo>
                  <a:lnTo>
                    <a:pt x="7162" y="138696"/>
                  </a:lnTo>
                  <a:lnTo>
                    <a:pt x="4102" y="140030"/>
                  </a:lnTo>
                  <a:lnTo>
                    <a:pt x="1028" y="141478"/>
                  </a:lnTo>
                  <a:lnTo>
                    <a:pt x="0" y="144678"/>
                  </a:lnTo>
                  <a:lnTo>
                    <a:pt x="52082" y="216700"/>
                  </a:lnTo>
                  <a:lnTo>
                    <a:pt x="59474" y="206489"/>
                  </a:lnTo>
                  <a:lnTo>
                    <a:pt x="104178" y="144678"/>
                  </a:lnTo>
                  <a:lnTo>
                    <a:pt x="103149" y="141478"/>
                  </a:lnTo>
                  <a:lnTo>
                    <a:pt x="100076" y="140030"/>
                  </a:lnTo>
                  <a:lnTo>
                    <a:pt x="97015" y="138696"/>
                  </a:lnTo>
                  <a:lnTo>
                    <a:pt x="93167" y="139522"/>
                  </a:lnTo>
                  <a:lnTo>
                    <a:pt x="91376" y="141884"/>
                  </a:lnTo>
                  <a:lnTo>
                    <a:pt x="58483" y="187350"/>
                  </a:lnTo>
                  <a:lnTo>
                    <a:pt x="58483" y="87718"/>
                  </a:lnTo>
                  <a:lnTo>
                    <a:pt x="2852051" y="87718"/>
                  </a:lnTo>
                  <a:lnTo>
                    <a:pt x="2854858" y="85344"/>
                  </a:lnTo>
                  <a:lnTo>
                    <a:pt x="2854858" y="77393"/>
                  </a:lnTo>
                  <a:lnTo>
                    <a:pt x="2854858" y="0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10427399" y="2350520"/>
            <a:ext cx="157480" cy="1619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70" dirty="0">
                <a:latin typeface="Calibri"/>
                <a:cs typeface="Calibri"/>
              </a:rPr>
              <a:t>ya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14680" y="2611120"/>
            <a:ext cx="330707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0" dirty="0">
                <a:solidFill>
                  <a:srgbClr val="6A391F"/>
                </a:solidFill>
                <a:latin typeface="Trebuchet MS"/>
                <a:cs typeface="Trebuchet MS"/>
              </a:rPr>
              <a:t>SOP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PENGAJUAN</a:t>
            </a:r>
            <a:endParaRPr sz="18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BANTUAN</a:t>
            </a:r>
            <a:r>
              <a:rPr sz="1800" b="1" spc="-75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6A391F"/>
                </a:solidFill>
                <a:latin typeface="Trebuchet MS"/>
                <a:cs typeface="Trebuchet MS"/>
              </a:rPr>
              <a:t>DANA</a:t>
            </a:r>
            <a:r>
              <a:rPr sz="1800" b="1" spc="-60" dirty="0">
                <a:solidFill>
                  <a:srgbClr val="6A391F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6A391F"/>
                </a:solidFill>
                <a:latin typeface="Trebuchet MS"/>
                <a:cs typeface="Trebuchet MS"/>
              </a:rPr>
              <a:t>KEGIATAN KEMAHASISWAAN UNIVERSITAS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792206" y="6219825"/>
            <a:ext cx="1022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solidFill>
                  <a:srgbClr val="6A391F"/>
                </a:solidFill>
                <a:latin typeface="Constantia"/>
                <a:cs typeface="Constantia"/>
              </a:rPr>
              <a:t>9</a:t>
            </a:r>
            <a:endParaRPr sz="1100">
              <a:latin typeface="Constantia"/>
              <a:cs typeface="Constantia"/>
            </a:endParaRPr>
          </a:p>
        </p:txBody>
      </p:sp>
      <p:pic>
        <p:nvPicPr>
          <p:cNvPr id="60" name="Picture 59" descr="Universitas Bumigora">
            <a:extLst>
              <a:ext uri="{FF2B5EF4-FFF2-40B4-BE49-F238E27FC236}">
                <a16:creationId xmlns:a16="http://schemas.microsoft.com/office/drawing/2014/main" id="{01562B0A-9655-5CC7-6A7E-6807739B4D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" y="1413809"/>
            <a:ext cx="1123950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2726</Words>
  <Application>Microsoft Office PowerPoint</Application>
  <PresentationFormat>Widescreen</PresentationFormat>
  <Paragraphs>879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MS PGothic</vt:lpstr>
      <vt:lpstr>Arial MT</vt:lpstr>
      <vt:lpstr>Calibri</vt:lpstr>
      <vt:lpstr>Constantia</vt:lpstr>
      <vt:lpstr>Times New Roman</vt:lpstr>
      <vt:lpstr>Trebuchet MS</vt:lpstr>
      <vt:lpstr>Office Theme</vt:lpstr>
      <vt:lpstr>SOP BIDANG KEMAHASISWAAN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SOP PENGAJUAN BEASISWA</vt:lpstr>
      <vt:lpstr>SOP LAYANAN KESEHATAN</vt:lpstr>
      <vt:lpstr>SOP LAYANAN BIMBINGAN KONSELING</vt:lpstr>
      <vt:lpstr>SOP PEMILIHAN MAHASISWA BERPRESTASI</vt:lpstr>
      <vt:lpstr>PowerPoint Presentation</vt:lpstr>
      <vt:lpstr>SOP PENGHARGAAN PENULISAN ARTIKEL DI MEDIA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 BIDANG KEMAHASISWAAN</dc:title>
  <dc:creator>ASUS</dc:creator>
  <cp:lastModifiedBy>Erwin Suhendra</cp:lastModifiedBy>
  <cp:revision>36</cp:revision>
  <dcterms:created xsi:type="dcterms:W3CDTF">2024-05-02T05:35:23Z</dcterms:created>
  <dcterms:modified xsi:type="dcterms:W3CDTF">2024-05-02T07:02:12Z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2024-05-02T00:00:00Z</vt:filetime>
  </property>
  <property fmtid="{D5CDD505-2E9C-101B-9397-08002B2CF9AE}" pid="5" name="Producer">
    <vt:lpwstr>iLovePDF</vt:lpwstr>
  </property>
</Properties>
</file>